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91" r:id="rId2"/>
    <p:sldId id="292" r:id="rId3"/>
    <p:sldId id="294" r:id="rId4"/>
    <p:sldId id="260" r:id="rId5"/>
    <p:sldId id="258" r:id="rId6"/>
    <p:sldId id="259" r:id="rId7"/>
    <p:sldId id="263" r:id="rId8"/>
    <p:sldId id="261" r:id="rId9"/>
    <p:sldId id="295" r:id="rId10"/>
    <p:sldId id="264" r:id="rId11"/>
    <p:sldId id="267" r:id="rId12"/>
    <p:sldId id="265" r:id="rId13"/>
    <p:sldId id="284" r:id="rId14"/>
    <p:sldId id="296" r:id="rId15"/>
    <p:sldId id="269" r:id="rId16"/>
    <p:sldId id="270" r:id="rId17"/>
    <p:sldId id="272" r:id="rId18"/>
    <p:sldId id="277" r:id="rId19"/>
    <p:sldId id="297" r:id="rId20"/>
    <p:sldId id="274" r:id="rId21"/>
    <p:sldId id="275" r:id="rId22"/>
    <p:sldId id="278" r:id="rId23"/>
    <p:sldId id="285" r:id="rId24"/>
    <p:sldId id="298"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FCE"/>
    <a:srgbClr val="152D6C"/>
    <a:srgbClr val="174583"/>
    <a:srgbClr val="204F8B"/>
    <a:srgbClr val="22263F"/>
    <a:srgbClr val="52AEBA"/>
    <a:srgbClr val="C54786"/>
    <a:srgbClr val="3E338D"/>
    <a:srgbClr val="9B2487"/>
    <a:srgbClr val="590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2" autoAdjust="0"/>
    <p:restoredTop sz="94660"/>
  </p:normalViewPr>
  <p:slideViewPr>
    <p:cSldViewPr snapToGrid="0">
      <p:cViewPr varScale="1">
        <p:scale>
          <a:sx n="115" d="100"/>
          <a:sy n="115" d="100"/>
        </p:scale>
        <p:origin x="720" y="4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93B45-0146-482C-A89D-7293CF95CF15}" type="datetimeFigureOut">
              <a:rPr lang="zh-CN" altLang="en-US" smtClean="0"/>
              <a:t>2022/6/7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E3705-B59A-400E-B4A2-8F64DED8AA0F}" type="slidenum">
              <a:rPr lang="zh-CN" altLang="en-US" smtClean="0"/>
              <a:t>‹#›</a:t>
            </a:fld>
            <a:endParaRPr lang="zh-CN" altLang="en-US"/>
          </a:p>
        </p:txBody>
      </p:sp>
    </p:spTree>
    <p:extLst>
      <p:ext uri="{BB962C8B-B14F-4D97-AF65-F5344CB8AC3E}">
        <p14:creationId xmlns:p14="http://schemas.microsoft.com/office/powerpoint/2010/main" val="612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423521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10</a:t>
            </a:fld>
            <a:endParaRPr lang="zh-CN" altLang="en-US"/>
          </a:p>
        </p:txBody>
      </p:sp>
    </p:spTree>
    <p:extLst>
      <p:ext uri="{BB962C8B-B14F-4D97-AF65-F5344CB8AC3E}">
        <p14:creationId xmlns:p14="http://schemas.microsoft.com/office/powerpoint/2010/main" val="381708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11</a:t>
            </a:fld>
            <a:endParaRPr lang="zh-CN" altLang="en-US"/>
          </a:p>
        </p:txBody>
      </p:sp>
    </p:spTree>
    <p:extLst>
      <p:ext uri="{BB962C8B-B14F-4D97-AF65-F5344CB8AC3E}">
        <p14:creationId xmlns:p14="http://schemas.microsoft.com/office/powerpoint/2010/main" val="6484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12</a:t>
            </a:fld>
            <a:endParaRPr lang="zh-CN" altLang="en-US"/>
          </a:p>
        </p:txBody>
      </p:sp>
    </p:spTree>
    <p:extLst>
      <p:ext uri="{BB962C8B-B14F-4D97-AF65-F5344CB8AC3E}">
        <p14:creationId xmlns:p14="http://schemas.microsoft.com/office/powerpoint/2010/main" val="1613203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13</a:t>
            </a:fld>
            <a:endParaRPr lang="zh-CN" altLang="en-US"/>
          </a:p>
        </p:txBody>
      </p:sp>
    </p:spTree>
    <p:extLst>
      <p:ext uri="{BB962C8B-B14F-4D97-AF65-F5344CB8AC3E}">
        <p14:creationId xmlns:p14="http://schemas.microsoft.com/office/powerpoint/2010/main" val="428250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177832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15</a:t>
            </a:fld>
            <a:endParaRPr lang="zh-CN" altLang="en-US"/>
          </a:p>
        </p:txBody>
      </p:sp>
    </p:spTree>
    <p:extLst>
      <p:ext uri="{BB962C8B-B14F-4D97-AF65-F5344CB8AC3E}">
        <p14:creationId xmlns:p14="http://schemas.microsoft.com/office/powerpoint/2010/main" val="85128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16</a:t>
            </a:fld>
            <a:endParaRPr lang="zh-CN" altLang="en-US"/>
          </a:p>
        </p:txBody>
      </p:sp>
    </p:spTree>
    <p:extLst>
      <p:ext uri="{BB962C8B-B14F-4D97-AF65-F5344CB8AC3E}">
        <p14:creationId xmlns:p14="http://schemas.microsoft.com/office/powerpoint/2010/main" val="411163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17</a:t>
            </a:fld>
            <a:endParaRPr lang="zh-CN" altLang="en-US"/>
          </a:p>
        </p:txBody>
      </p:sp>
    </p:spTree>
    <p:extLst>
      <p:ext uri="{BB962C8B-B14F-4D97-AF65-F5344CB8AC3E}">
        <p14:creationId xmlns:p14="http://schemas.microsoft.com/office/powerpoint/2010/main" val="151898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18</a:t>
            </a:fld>
            <a:endParaRPr lang="zh-CN" altLang="en-US"/>
          </a:p>
        </p:txBody>
      </p:sp>
    </p:spTree>
    <p:extLst>
      <p:ext uri="{BB962C8B-B14F-4D97-AF65-F5344CB8AC3E}">
        <p14:creationId xmlns:p14="http://schemas.microsoft.com/office/powerpoint/2010/main" val="321909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98622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405106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20</a:t>
            </a:fld>
            <a:endParaRPr lang="zh-CN" altLang="en-US"/>
          </a:p>
        </p:txBody>
      </p:sp>
    </p:spTree>
    <p:extLst>
      <p:ext uri="{BB962C8B-B14F-4D97-AF65-F5344CB8AC3E}">
        <p14:creationId xmlns:p14="http://schemas.microsoft.com/office/powerpoint/2010/main" val="267283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21</a:t>
            </a:fld>
            <a:endParaRPr lang="zh-CN" altLang="en-US"/>
          </a:p>
        </p:txBody>
      </p:sp>
    </p:spTree>
    <p:extLst>
      <p:ext uri="{BB962C8B-B14F-4D97-AF65-F5344CB8AC3E}">
        <p14:creationId xmlns:p14="http://schemas.microsoft.com/office/powerpoint/2010/main" val="817919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22</a:t>
            </a:fld>
            <a:endParaRPr lang="zh-CN" altLang="en-US"/>
          </a:p>
        </p:txBody>
      </p:sp>
    </p:spTree>
    <p:extLst>
      <p:ext uri="{BB962C8B-B14F-4D97-AF65-F5344CB8AC3E}">
        <p14:creationId xmlns:p14="http://schemas.microsoft.com/office/powerpoint/2010/main" val="367053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23</a:t>
            </a:fld>
            <a:endParaRPr lang="zh-CN" altLang="en-US"/>
          </a:p>
        </p:txBody>
      </p:sp>
    </p:spTree>
    <p:extLst>
      <p:ext uri="{BB962C8B-B14F-4D97-AF65-F5344CB8AC3E}">
        <p14:creationId xmlns:p14="http://schemas.microsoft.com/office/powerpoint/2010/main" val="248607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40876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195263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4</a:t>
            </a:fld>
            <a:endParaRPr lang="zh-CN" altLang="en-US"/>
          </a:p>
        </p:txBody>
      </p:sp>
    </p:spTree>
    <p:extLst>
      <p:ext uri="{BB962C8B-B14F-4D97-AF65-F5344CB8AC3E}">
        <p14:creationId xmlns:p14="http://schemas.microsoft.com/office/powerpoint/2010/main" val="168694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5</a:t>
            </a:fld>
            <a:endParaRPr lang="zh-CN" altLang="en-US"/>
          </a:p>
        </p:txBody>
      </p:sp>
    </p:spTree>
    <p:extLst>
      <p:ext uri="{BB962C8B-B14F-4D97-AF65-F5344CB8AC3E}">
        <p14:creationId xmlns:p14="http://schemas.microsoft.com/office/powerpoint/2010/main" val="98213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6</a:t>
            </a:fld>
            <a:endParaRPr lang="zh-CN" altLang="en-US"/>
          </a:p>
        </p:txBody>
      </p:sp>
    </p:spTree>
    <p:extLst>
      <p:ext uri="{BB962C8B-B14F-4D97-AF65-F5344CB8AC3E}">
        <p14:creationId xmlns:p14="http://schemas.microsoft.com/office/powerpoint/2010/main" val="210037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7</a:t>
            </a:fld>
            <a:endParaRPr lang="zh-CN" altLang="en-US"/>
          </a:p>
        </p:txBody>
      </p:sp>
    </p:spTree>
    <p:extLst>
      <p:ext uri="{BB962C8B-B14F-4D97-AF65-F5344CB8AC3E}">
        <p14:creationId xmlns:p14="http://schemas.microsoft.com/office/powerpoint/2010/main" val="192375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4E3705-B59A-400E-B4A2-8F64DED8AA0F}" type="slidenum">
              <a:rPr lang="zh-CN" altLang="en-US" smtClean="0"/>
              <a:t>8</a:t>
            </a:fld>
            <a:endParaRPr lang="zh-CN" altLang="en-US"/>
          </a:p>
        </p:txBody>
      </p:sp>
    </p:spTree>
    <p:extLst>
      <p:ext uri="{BB962C8B-B14F-4D97-AF65-F5344CB8AC3E}">
        <p14:creationId xmlns:p14="http://schemas.microsoft.com/office/powerpoint/2010/main" val="387820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修改；完成后关闭编辑母版即可。</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421128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169329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97193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221242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83528"/>
      </p:ext>
    </p:extLst>
  </p:cSld>
  <p:clrMapOvr>
    <a:masterClrMapping/>
  </p:clrMapOvr>
  <mc:AlternateContent xmlns:mc="http://schemas.openxmlformats.org/markup-compatibility/2006" xmlns:p14="http://schemas.microsoft.com/office/powerpoint/2010/main">
    <mc:Choice Requires="p14">
      <p:transition spd="slow" p14:dur="4400" advClick="0" advTm="5000">
        <p14:honeycomb/>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8430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26096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11815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406033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169313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546212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272283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7B2ED49-80ED-463E-A011-0EF632310279}" type="datetimeFigureOut">
              <a:rPr lang="zh-CN" altLang="en-US" smtClean="0"/>
              <a:t>2022/6/7</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A05E0EC-5086-41B1-9885-B51553E359F3}" type="slidenum">
              <a:rPr lang="zh-CN" altLang="en-US" smtClean="0"/>
              <a:t>‹#›</a:t>
            </a:fld>
            <a:endParaRPr lang="zh-CN" altLang="en-US"/>
          </a:p>
        </p:txBody>
      </p:sp>
    </p:spTree>
    <p:extLst>
      <p:ext uri="{BB962C8B-B14F-4D97-AF65-F5344CB8AC3E}">
        <p14:creationId xmlns:p14="http://schemas.microsoft.com/office/powerpoint/2010/main" val="397825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78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901681"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C4CFDDA-B856-413D-B056-B62ED5BDE64C}"/>
              </a:ext>
            </a:extLst>
          </p:cNvPr>
          <p:cNvSpPr txBox="1"/>
          <p:nvPr/>
        </p:nvSpPr>
        <p:spPr>
          <a:xfrm>
            <a:off x="1988724" y="1849171"/>
            <a:ext cx="2954655" cy="1200329"/>
          </a:xfrm>
          <a:prstGeom prst="rect">
            <a:avLst/>
          </a:prstGeom>
          <a:noFill/>
        </p:spPr>
        <p:txBody>
          <a:bodyPr wrap="none" rtlCol="0">
            <a:spAutoFit/>
          </a:bodyPr>
          <a:lstStyle/>
          <a:p>
            <a:r>
              <a:rPr lang="zh-CN" altLang="en-US" sz="7200" dirty="0">
                <a:solidFill>
                  <a:schemeClr val="bg1">
                    <a:lumMod val="95000"/>
                  </a:schemeClr>
                </a:solidFill>
                <a:latin typeface="华文仿宋" panose="02010600040101010101" pitchFamily="2" charset="-122"/>
                <a:ea typeface="华文仿宋" panose="02010600040101010101" pitchFamily="2" charset="-122"/>
              </a:rPr>
              <a:t>挑战杯</a:t>
            </a:r>
          </a:p>
        </p:txBody>
      </p:sp>
      <p:sp>
        <p:nvSpPr>
          <p:cNvPr id="36" name="文本框 35">
            <a:extLst>
              <a:ext uri="{FF2B5EF4-FFF2-40B4-BE49-F238E27FC236}">
                <a16:creationId xmlns:a16="http://schemas.microsoft.com/office/drawing/2014/main" id="{EC7AD7D4-0F19-40A0-BF6E-C168C9B57C66}"/>
              </a:ext>
            </a:extLst>
          </p:cNvPr>
          <p:cNvSpPr txBox="1"/>
          <p:nvPr/>
        </p:nvSpPr>
        <p:spPr>
          <a:xfrm>
            <a:off x="1132559" y="3076509"/>
            <a:ext cx="4922049" cy="646331"/>
          </a:xfrm>
          <a:prstGeom prst="rect">
            <a:avLst/>
          </a:prstGeom>
          <a:noFill/>
        </p:spPr>
        <p:txBody>
          <a:bodyPr wrap="square" rtlCol="0">
            <a:spAutoFit/>
          </a:bodyPr>
          <a:lstStyle/>
          <a:p>
            <a:pPr algn="dist"/>
            <a:r>
              <a:rPr lang="zh-CN" altLang="en-US" sz="3600" dirty="0">
                <a:solidFill>
                  <a:schemeClr val="bg1">
                    <a:lumMod val="95000"/>
                  </a:schemeClr>
                </a:solidFill>
                <a:latin typeface="思源黑体 CN Bold" panose="020B0800000000000000" pitchFamily="34" charset="-122"/>
                <a:ea typeface="思源黑体 CN Bold" panose="020B0800000000000000" pitchFamily="34" charset="-122"/>
              </a:rPr>
              <a:t>电子科大商业计划书</a:t>
            </a:r>
          </a:p>
        </p:txBody>
      </p:sp>
      <p:sp>
        <p:nvSpPr>
          <p:cNvPr id="38" name="文本框 37">
            <a:extLst>
              <a:ext uri="{FF2B5EF4-FFF2-40B4-BE49-F238E27FC236}">
                <a16:creationId xmlns:a16="http://schemas.microsoft.com/office/drawing/2014/main" id="{1D3DD432-2280-4643-B6C0-A1F5DFC574DE}"/>
              </a:ext>
            </a:extLst>
          </p:cNvPr>
          <p:cNvSpPr txBox="1"/>
          <p:nvPr/>
        </p:nvSpPr>
        <p:spPr>
          <a:xfrm>
            <a:off x="2519926" y="3749849"/>
            <a:ext cx="1892252" cy="507831"/>
          </a:xfrm>
          <a:prstGeom prst="rect">
            <a:avLst/>
          </a:prstGeom>
          <a:noFill/>
        </p:spPr>
        <p:txBody>
          <a:bodyPr wrap="square" rtlCol="0">
            <a:spAutoFit/>
          </a:bodyPr>
          <a:lstStyle/>
          <a:p>
            <a:pPr>
              <a:lnSpc>
                <a:spcPct val="150000"/>
              </a:lnSpc>
            </a:pP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汇报人：同学社</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92" y="5328323"/>
            <a:ext cx="1440305" cy="1433244"/>
          </a:xfrm>
          <a:prstGeom prst="rect">
            <a:avLst/>
          </a:prstGeom>
        </p:spPr>
      </p:pic>
    </p:spTree>
    <p:extLst>
      <p:ext uri="{BB962C8B-B14F-4D97-AF65-F5344CB8AC3E}">
        <p14:creationId xmlns:p14="http://schemas.microsoft.com/office/powerpoint/2010/main" val="351315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0000">
                                          <p:cBhvr additive="base">
                                            <p:cTn id="7"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50000">
                                          <p:cBhvr additive="base">
                                            <p:cTn id="1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0000">
                                          <p:cBhvr additive="base">
                                            <p:cTn id="15"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0000">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298ea6a4-041c-44b8-9b90-4d3ed71c79f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028546C-6CE5-4A20-82F2-060AF08B4A4E}"/>
              </a:ext>
            </a:extLst>
          </p:cNvPr>
          <p:cNvGrpSpPr>
            <a:grpSpLocks noChangeAspect="1"/>
          </p:cNvGrpSpPr>
          <p:nvPr/>
        </p:nvGrpSpPr>
        <p:grpSpPr>
          <a:xfrm>
            <a:off x="1193955" y="1533071"/>
            <a:ext cx="3326097" cy="3791859"/>
            <a:chOff x="1072811" y="2042550"/>
            <a:chExt cx="3326097" cy="3791859"/>
          </a:xfrm>
          <a:gradFill>
            <a:gsLst>
              <a:gs pos="0">
                <a:srgbClr val="5D9FCE"/>
              </a:gs>
              <a:gs pos="100000">
                <a:srgbClr val="152D6C"/>
              </a:gs>
            </a:gsLst>
            <a:lin ang="5400000" scaled="1"/>
          </a:gradFill>
          <a:effectLst>
            <a:outerShdw blurRad="50800" dist="38100" dir="5400000" algn="t" rotWithShape="0">
              <a:prstClr val="black">
                <a:alpha val="40000"/>
              </a:prstClr>
            </a:outerShdw>
          </a:effectLst>
        </p:grpSpPr>
        <p:sp>
          <p:nvSpPr>
            <p:cNvPr id="53" name="íšliḑé">
              <a:extLst>
                <a:ext uri="{FF2B5EF4-FFF2-40B4-BE49-F238E27FC236}">
                  <a16:creationId xmlns:a16="http://schemas.microsoft.com/office/drawing/2014/main" id="{43CA02A0-E83C-4E17-964E-50749B2789B8}"/>
                </a:ext>
              </a:extLst>
            </p:cNvPr>
            <p:cNvSpPr/>
            <p:nvPr/>
          </p:nvSpPr>
          <p:spPr bwMode="auto">
            <a:xfrm>
              <a:off x="2683636" y="3429000"/>
              <a:ext cx="1715272" cy="1715272"/>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4" name="ïš1íḓê">
              <a:extLst>
                <a:ext uri="{FF2B5EF4-FFF2-40B4-BE49-F238E27FC236}">
                  <a16:creationId xmlns:a16="http://schemas.microsoft.com/office/drawing/2014/main" id="{5B4FE7EC-9559-4056-8952-D1BD7AB4EADD}"/>
                </a:ext>
              </a:extLst>
            </p:cNvPr>
            <p:cNvSpPr/>
            <p:nvPr/>
          </p:nvSpPr>
          <p:spPr bwMode="auto">
            <a:xfrm>
              <a:off x="1529997" y="2885914"/>
              <a:ext cx="1354961" cy="1354961"/>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5" name="ïšḻïḓè">
              <a:extLst>
                <a:ext uri="{FF2B5EF4-FFF2-40B4-BE49-F238E27FC236}">
                  <a16:creationId xmlns:a16="http://schemas.microsoft.com/office/drawing/2014/main" id="{B8828D79-7367-45E2-B89F-ACBD319FF590}"/>
                </a:ext>
              </a:extLst>
            </p:cNvPr>
            <p:cNvSpPr/>
            <p:nvPr/>
          </p:nvSpPr>
          <p:spPr bwMode="auto">
            <a:xfrm>
              <a:off x="2515515" y="2149408"/>
              <a:ext cx="1094519" cy="1094519"/>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6" name="íŝļïḓè">
              <a:extLst>
                <a:ext uri="{FF2B5EF4-FFF2-40B4-BE49-F238E27FC236}">
                  <a16:creationId xmlns:a16="http://schemas.microsoft.com/office/drawing/2014/main" id="{FEA571AF-E8D5-4C7B-9CEA-E61ED853E5D8}"/>
                </a:ext>
              </a:extLst>
            </p:cNvPr>
            <p:cNvSpPr/>
            <p:nvPr/>
          </p:nvSpPr>
          <p:spPr bwMode="auto">
            <a:xfrm>
              <a:off x="1072811" y="4161334"/>
              <a:ext cx="1610825" cy="1610825"/>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slîde">
              <a:extLst>
                <a:ext uri="{FF2B5EF4-FFF2-40B4-BE49-F238E27FC236}">
                  <a16:creationId xmlns:a16="http://schemas.microsoft.com/office/drawing/2014/main" id="{203E45E8-8070-4116-9463-18EB64A4862E}"/>
                </a:ext>
              </a:extLst>
            </p:cNvPr>
            <p:cNvSpPr/>
            <p:nvPr/>
          </p:nvSpPr>
          <p:spPr bwMode="auto">
            <a:xfrm>
              <a:off x="3642993" y="2881422"/>
              <a:ext cx="450966" cy="450966"/>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í$ļiḋé">
              <a:extLst>
                <a:ext uri="{FF2B5EF4-FFF2-40B4-BE49-F238E27FC236}">
                  <a16:creationId xmlns:a16="http://schemas.microsoft.com/office/drawing/2014/main" id="{9EE24C8F-5EAC-499D-B73C-246D88D7BAE1}"/>
                </a:ext>
              </a:extLst>
            </p:cNvPr>
            <p:cNvSpPr/>
            <p:nvPr/>
          </p:nvSpPr>
          <p:spPr bwMode="auto">
            <a:xfrm>
              <a:off x="2094735" y="2404920"/>
              <a:ext cx="225483" cy="225483"/>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9" name="îṧḻíďe">
              <a:extLst>
                <a:ext uri="{FF2B5EF4-FFF2-40B4-BE49-F238E27FC236}">
                  <a16:creationId xmlns:a16="http://schemas.microsoft.com/office/drawing/2014/main" id="{65A8FB1A-94D9-46BA-B60B-AA47CCC7D665}"/>
                </a:ext>
              </a:extLst>
            </p:cNvPr>
            <p:cNvSpPr/>
            <p:nvPr/>
          </p:nvSpPr>
          <p:spPr bwMode="auto">
            <a:xfrm>
              <a:off x="2764780" y="5206522"/>
              <a:ext cx="627887" cy="627887"/>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0" name="iŝḻïḑè">
              <a:extLst>
                <a:ext uri="{FF2B5EF4-FFF2-40B4-BE49-F238E27FC236}">
                  <a16:creationId xmlns:a16="http://schemas.microsoft.com/office/drawing/2014/main" id="{AB14E86E-2ED3-4634-B755-227CACA629CF}"/>
                </a:ext>
              </a:extLst>
            </p:cNvPr>
            <p:cNvSpPr/>
            <p:nvPr/>
          </p:nvSpPr>
          <p:spPr bwMode="auto">
            <a:xfrm>
              <a:off x="3477687" y="2042550"/>
              <a:ext cx="327644" cy="327644"/>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grp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ïṩḻiďê">
              <a:extLst>
                <a:ext uri="{FF2B5EF4-FFF2-40B4-BE49-F238E27FC236}">
                  <a16:creationId xmlns:a16="http://schemas.microsoft.com/office/drawing/2014/main" id="{67D6AD65-BB47-462B-A283-4E0C0689CDF3}"/>
                </a:ext>
              </a:extLst>
            </p:cNvPr>
            <p:cNvSpPr txBox="1"/>
            <p:nvPr/>
          </p:nvSpPr>
          <p:spPr>
            <a:xfrm>
              <a:off x="2704344" y="2512001"/>
              <a:ext cx="716863"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45%</a:t>
              </a:r>
            </a:p>
          </p:txBody>
        </p:sp>
        <p:sp>
          <p:nvSpPr>
            <p:cNvPr id="62" name="îṥ1iḋè">
              <a:extLst>
                <a:ext uri="{FF2B5EF4-FFF2-40B4-BE49-F238E27FC236}">
                  <a16:creationId xmlns:a16="http://schemas.microsoft.com/office/drawing/2014/main" id="{B24236B0-DD74-4B24-A77E-F54024697E08}"/>
                </a:ext>
              </a:extLst>
            </p:cNvPr>
            <p:cNvSpPr txBox="1"/>
            <p:nvPr/>
          </p:nvSpPr>
          <p:spPr>
            <a:xfrm>
              <a:off x="3178032" y="4101970"/>
              <a:ext cx="726481"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83%</a:t>
              </a:r>
            </a:p>
          </p:txBody>
        </p:sp>
        <p:sp>
          <p:nvSpPr>
            <p:cNvPr id="63" name="ísḷïdè">
              <a:extLst>
                <a:ext uri="{FF2B5EF4-FFF2-40B4-BE49-F238E27FC236}">
                  <a16:creationId xmlns:a16="http://schemas.microsoft.com/office/drawing/2014/main" id="{842A6532-F3D2-4D1F-AF00-20980670CDF7}"/>
                </a:ext>
              </a:extLst>
            </p:cNvPr>
            <p:cNvSpPr txBox="1"/>
            <p:nvPr/>
          </p:nvSpPr>
          <p:spPr>
            <a:xfrm>
              <a:off x="1842634" y="3378728"/>
              <a:ext cx="729687"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65%</a:t>
              </a:r>
            </a:p>
          </p:txBody>
        </p:sp>
        <p:sp>
          <p:nvSpPr>
            <p:cNvPr id="64" name="íŝḷíḋê">
              <a:extLst>
                <a:ext uri="{FF2B5EF4-FFF2-40B4-BE49-F238E27FC236}">
                  <a16:creationId xmlns:a16="http://schemas.microsoft.com/office/drawing/2014/main" id="{1636A6A6-8CB9-44D0-8492-E49B101A95AE}"/>
                </a:ext>
              </a:extLst>
            </p:cNvPr>
            <p:cNvSpPr txBox="1"/>
            <p:nvPr/>
          </p:nvSpPr>
          <p:spPr>
            <a:xfrm>
              <a:off x="1536623" y="4782080"/>
              <a:ext cx="683200" cy="461665"/>
            </a:xfrm>
            <a:prstGeom prst="rect">
              <a:avLst/>
            </a:prstGeom>
            <a:noFill/>
          </p:spPr>
          <p:txBody>
            <a:bodyPr wrap="none">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78%</a:t>
              </a:r>
            </a:p>
          </p:txBody>
        </p:sp>
      </p:grpSp>
      <p:grpSp>
        <p:nvGrpSpPr>
          <p:cNvPr id="29" name="组合 28">
            <a:extLst>
              <a:ext uri="{FF2B5EF4-FFF2-40B4-BE49-F238E27FC236}">
                <a16:creationId xmlns:a16="http://schemas.microsoft.com/office/drawing/2014/main" id="{0F96A840-28AB-4C81-A2FD-AC9897F17542}"/>
              </a:ext>
            </a:extLst>
          </p:cNvPr>
          <p:cNvGrpSpPr/>
          <p:nvPr/>
        </p:nvGrpSpPr>
        <p:grpSpPr>
          <a:xfrm>
            <a:off x="5187871" y="2159097"/>
            <a:ext cx="694269" cy="694269"/>
            <a:chOff x="2138679" y="1949131"/>
            <a:chExt cx="694269" cy="694269"/>
          </a:xfrm>
        </p:grpSpPr>
        <p:sp>
          <p:nvSpPr>
            <p:cNvPr id="51" name="菱形 50">
              <a:extLst>
                <a:ext uri="{FF2B5EF4-FFF2-40B4-BE49-F238E27FC236}">
                  <a16:creationId xmlns:a16="http://schemas.microsoft.com/office/drawing/2014/main" id="{B8D2DB7A-1296-4A52-9A20-E68E41228945}"/>
                </a:ext>
              </a:extLst>
            </p:cNvPr>
            <p:cNvSpPr/>
            <p:nvPr/>
          </p:nvSpPr>
          <p:spPr>
            <a:xfrm>
              <a:off x="2138679" y="1949131"/>
              <a:ext cx="694269" cy="694269"/>
            </a:xfrm>
            <a:prstGeom prst="diamond">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菱形 32">
              <a:extLst>
                <a:ext uri="{FF2B5EF4-FFF2-40B4-BE49-F238E27FC236}">
                  <a16:creationId xmlns:a16="http://schemas.microsoft.com/office/drawing/2014/main" id="{F36D3586-AE14-4AA7-A9E3-71068DF265C6}"/>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0" name="组合 29">
            <a:extLst>
              <a:ext uri="{FF2B5EF4-FFF2-40B4-BE49-F238E27FC236}">
                <a16:creationId xmlns:a16="http://schemas.microsoft.com/office/drawing/2014/main" id="{FD6611F7-2D5B-4BD8-AEFB-0DCE5D49697B}"/>
              </a:ext>
            </a:extLst>
          </p:cNvPr>
          <p:cNvGrpSpPr/>
          <p:nvPr/>
        </p:nvGrpSpPr>
        <p:grpSpPr>
          <a:xfrm>
            <a:off x="5187871" y="3874807"/>
            <a:ext cx="694269" cy="694269"/>
            <a:chOff x="2138679" y="1949131"/>
            <a:chExt cx="694269" cy="694269"/>
          </a:xfrm>
        </p:grpSpPr>
        <p:sp>
          <p:nvSpPr>
            <p:cNvPr id="49" name="菱形 48">
              <a:extLst>
                <a:ext uri="{FF2B5EF4-FFF2-40B4-BE49-F238E27FC236}">
                  <a16:creationId xmlns:a16="http://schemas.microsoft.com/office/drawing/2014/main" id="{8C9F12CE-4448-486E-9C2A-D38AB36378F8}"/>
                </a:ext>
              </a:extLst>
            </p:cNvPr>
            <p:cNvSpPr/>
            <p:nvPr/>
          </p:nvSpPr>
          <p:spPr>
            <a:xfrm>
              <a:off x="2138679" y="1949131"/>
              <a:ext cx="694269" cy="694269"/>
            </a:xfrm>
            <a:prstGeom prst="diamond">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0" name="菱形 32">
              <a:extLst>
                <a:ext uri="{FF2B5EF4-FFF2-40B4-BE49-F238E27FC236}">
                  <a16:creationId xmlns:a16="http://schemas.microsoft.com/office/drawing/2014/main" id="{2E5D031C-ACB5-4805-9EF3-C35751D67356}"/>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1" name="组合 30">
            <a:extLst>
              <a:ext uri="{FF2B5EF4-FFF2-40B4-BE49-F238E27FC236}">
                <a16:creationId xmlns:a16="http://schemas.microsoft.com/office/drawing/2014/main" id="{C1A3E85D-0133-4AA6-ABD9-DCFA75145567}"/>
              </a:ext>
            </a:extLst>
          </p:cNvPr>
          <p:cNvGrpSpPr/>
          <p:nvPr/>
        </p:nvGrpSpPr>
        <p:grpSpPr>
          <a:xfrm>
            <a:off x="8169994" y="2159097"/>
            <a:ext cx="694269" cy="694269"/>
            <a:chOff x="2138679" y="1949131"/>
            <a:chExt cx="694269" cy="694269"/>
          </a:xfrm>
        </p:grpSpPr>
        <p:sp>
          <p:nvSpPr>
            <p:cNvPr id="47" name="菱形 46">
              <a:extLst>
                <a:ext uri="{FF2B5EF4-FFF2-40B4-BE49-F238E27FC236}">
                  <a16:creationId xmlns:a16="http://schemas.microsoft.com/office/drawing/2014/main" id="{BD211327-5C02-405A-AF33-907DEE0016D5}"/>
                </a:ext>
              </a:extLst>
            </p:cNvPr>
            <p:cNvSpPr/>
            <p:nvPr/>
          </p:nvSpPr>
          <p:spPr>
            <a:xfrm>
              <a:off x="2138679" y="1949131"/>
              <a:ext cx="694269" cy="694269"/>
            </a:xfrm>
            <a:prstGeom prst="diamond">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菱形 32">
              <a:extLst>
                <a:ext uri="{FF2B5EF4-FFF2-40B4-BE49-F238E27FC236}">
                  <a16:creationId xmlns:a16="http://schemas.microsoft.com/office/drawing/2014/main" id="{2DFAD9EE-28A1-4F45-942C-13648E0B1430}"/>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2" name="组合 31">
            <a:extLst>
              <a:ext uri="{FF2B5EF4-FFF2-40B4-BE49-F238E27FC236}">
                <a16:creationId xmlns:a16="http://schemas.microsoft.com/office/drawing/2014/main" id="{EAE3A7D1-C27F-4F42-BDD9-BE32E1BC3190}"/>
              </a:ext>
            </a:extLst>
          </p:cNvPr>
          <p:cNvGrpSpPr/>
          <p:nvPr/>
        </p:nvGrpSpPr>
        <p:grpSpPr>
          <a:xfrm>
            <a:off x="8169994" y="3874807"/>
            <a:ext cx="694269" cy="694269"/>
            <a:chOff x="2138679" y="1949131"/>
            <a:chExt cx="694269" cy="694269"/>
          </a:xfrm>
        </p:grpSpPr>
        <p:sp>
          <p:nvSpPr>
            <p:cNvPr id="45" name="菱形 44">
              <a:extLst>
                <a:ext uri="{FF2B5EF4-FFF2-40B4-BE49-F238E27FC236}">
                  <a16:creationId xmlns:a16="http://schemas.microsoft.com/office/drawing/2014/main" id="{01A8D7E9-FE22-4F06-AACB-F32DB197E32F}"/>
                </a:ext>
              </a:extLst>
            </p:cNvPr>
            <p:cNvSpPr/>
            <p:nvPr/>
          </p:nvSpPr>
          <p:spPr>
            <a:xfrm>
              <a:off x="2138679" y="1949131"/>
              <a:ext cx="694269" cy="694269"/>
            </a:xfrm>
            <a:prstGeom prst="diamond">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6" name="菱形 32">
              <a:extLst>
                <a:ext uri="{FF2B5EF4-FFF2-40B4-BE49-F238E27FC236}">
                  <a16:creationId xmlns:a16="http://schemas.microsoft.com/office/drawing/2014/main" id="{F2BBBBF8-C5B2-4885-AA7D-77B10069DF6C}"/>
                </a:ext>
              </a:extLst>
            </p:cNvPr>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3" name="文本框 43">
            <a:extLst>
              <a:ext uri="{FF2B5EF4-FFF2-40B4-BE49-F238E27FC236}">
                <a16:creationId xmlns:a16="http://schemas.microsoft.com/office/drawing/2014/main" id="{DFFC8E2D-037A-4839-877A-E121C08B1583}"/>
              </a:ext>
            </a:extLst>
          </p:cNvPr>
          <p:cNvSpPr txBox="1"/>
          <p:nvPr/>
        </p:nvSpPr>
        <p:spPr>
          <a:xfrm>
            <a:off x="5886350" y="232321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4" name="文本框 44">
            <a:extLst>
              <a:ext uri="{FF2B5EF4-FFF2-40B4-BE49-F238E27FC236}">
                <a16:creationId xmlns:a16="http://schemas.microsoft.com/office/drawing/2014/main" id="{AC11A952-C115-47C0-875F-35244E63371A}"/>
              </a:ext>
            </a:extLst>
          </p:cNvPr>
          <p:cNvSpPr txBox="1"/>
          <p:nvPr/>
        </p:nvSpPr>
        <p:spPr>
          <a:xfrm>
            <a:off x="5886349" y="266177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41" name="文本框 46">
            <a:extLst>
              <a:ext uri="{FF2B5EF4-FFF2-40B4-BE49-F238E27FC236}">
                <a16:creationId xmlns:a16="http://schemas.microsoft.com/office/drawing/2014/main" id="{30AC4DC5-82CB-4D49-91B3-E52CE356F544}"/>
              </a:ext>
            </a:extLst>
          </p:cNvPr>
          <p:cNvSpPr txBox="1"/>
          <p:nvPr/>
        </p:nvSpPr>
        <p:spPr>
          <a:xfrm>
            <a:off x="5886350" y="40027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2" name="文本框 47">
            <a:extLst>
              <a:ext uri="{FF2B5EF4-FFF2-40B4-BE49-F238E27FC236}">
                <a16:creationId xmlns:a16="http://schemas.microsoft.com/office/drawing/2014/main" id="{21C2141B-6071-4CA0-B9AC-76339E055AFA}"/>
              </a:ext>
            </a:extLst>
          </p:cNvPr>
          <p:cNvSpPr txBox="1"/>
          <p:nvPr/>
        </p:nvSpPr>
        <p:spPr>
          <a:xfrm>
            <a:off x="5886349" y="434132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9" name="文本框 49">
            <a:extLst>
              <a:ext uri="{FF2B5EF4-FFF2-40B4-BE49-F238E27FC236}">
                <a16:creationId xmlns:a16="http://schemas.microsoft.com/office/drawing/2014/main" id="{5D923D1F-41A3-449F-9115-085BFA5C68E7}"/>
              </a:ext>
            </a:extLst>
          </p:cNvPr>
          <p:cNvSpPr txBox="1"/>
          <p:nvPr/>
        </p:nvSpPr>
        <p:spPr>
          <a:xfrm>
            <a:off x="8864264" y="232321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40" name="文本框 50">
            <a:extLst>
              <a:ext uri="{FF2B5EF4-FFF2-40B4-BE49-F238E27FC236}">
                <a16:creationId xmlns:a16="http://schemas.microsoft.com/office/drawing/2014/main" id="{DBD2CB08-FFFA-469A-933B-4FF3CA12BB20}"/>
              </a:ext>
            </a:extLst>
          </p:cNvPr>
          <p:cNvSpPr txBox="1"/>
          <p:nvPr/>
        </p:nvSpPr>
        <p:spPr>
          <a:xfrm>
            <a:off x="8864263" y="266177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7" name="文本框 52">
            <a:extLst>
              <a:ext uri="{FF2B5EF4-FFF2-40B4-BE49-F238E27FC236}">
                <a16:creationId xmlns:a16="http://schemas.microsoft.com/office/drawing/2014/main" id="{EB19BF54-72A8-4EC2-B1E6-4CAC2D848FAF}"/>
              </a:ext>
            </a:extLst>
          </p:cNvPr>
          <p:cNvSpPr txBox="1"/>
          <p:nvPr/>
        </p:nvSpPr>
        <p:spPr>
          <a:xfrm>
            <a:off x="8864264" y="40027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38" name="文本框 53">
            <a:extLst>
              <a:ext uri="{FF2B5EF4-FFF2-40B4-BE49-F238E27FC236}">
                <a16:creationId xmlns:a16="http://schemas.microsoft.com/office/drawing/2014/main" id="{D03D5EDF-4D09-4C6F-8411-66E4EC4DE7E2}"/>
              </a:ext>
            </a:extLst>
          </p:cNvPr>
          <p:cNvSpPr txBox="1"/>
          <p:nvPr/>
        </p:nvSpPr>
        <p:spPr>
          <a:xfrm>
            <a:off x="8864263" y="4341321"/>
            <a:ext cx="2133781" cy="101566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75" name="组合 74">
            <a:extLst>
              <a:ext uri="{FF2B5EF4-FFF2-40B4-BE49-F238E27FC236}">
                <a16:creationId xmlns:a16="http://schemas.microsoft.com/office/drawing/2014/main" id="{F138E461-5933-4A7A-97B6-F33D5B49A1D3}"/>
              </a:ext>
            </a:extLst>
          </p:cNvPr>
          <p:cNvGrpSpPr/>
          <p:nvPr/>
        </p:nvGrpSpPr>
        <p:grpSpPr>
          <a:xfrm>
            <a:off x="4819650" y="131417"/>
            <a:ext cx="2635938" cy="461665"/>
            <a:chOff x="4819650" y="131417"/>
            <a:chExt cx="2635938" cy="461665"/>
          </a:xfrm>
        </p:grpSpPr>
        <p:sp>
          <p:nvSpPr>
            <p:cNvPr id="76" name="文本框 75">
              <a:extLst>
                <a:ext uri="{FF2B5EF4-FFF2-40B4-BE49-F238E27FC236}">
                  <a16:creationId xmlns:a16="http://schemas.microsoft.com/office/drawing/2014/main" id="{3EB0A6AC-D98E-4A8F-96C5-AF323653A9C5}"/>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77" name="组合 76">
              <a:extLst>
                <a:ext uri="{FF2B5EF4-FFF2-40B4-BE49-F238E27FC236}">
                  <a16:creationId xmlns:a16="http://schemas.microsoft.com/office/drawing/2014/main" id="{82117254-8A6A-4914-AE86-989B0BEBD5B9}"/>
                </a:ext>
              </a:extLst>
            </p:cNvPr>
            <p:cNvGrpSpPr/>
            <p:nvPr/>
          </p:nvGrpSpPr>
          <p:grpSpPr>
            <a:xfrm>
              <a:off x="5013556" y="593082"/>
              <a:ext cx="2223876" cy="0"/>
              <a:chOff x="4925068" y="593082"/>
              <a:chExt cx="2223876" cy="0"/>
            </a:xfrm>
          </p:grpSpPr>
          <p:cxnSp>
            <p:nvCxnSpPr>
              <p:cNvPr id="78" name="直接连接符 77">
                <a:extLst>
                  <a:ext uri="{FF2B5EF4-FFF2-40B4-BE49-F238E27FC236}">
                    <a16:creationId xmlns:a16="http://schemas.microsoft.com/office/drawing/2014/main" id="{C83751D7-D122-48B1-9B47-9E4737F077A7}"/>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732D86E-415D-40C2-9B34-67F3ACBEA71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403397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Scale>
                                      <p:cBhvr>
                                        <p:cTn id="13"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9"/>
                                        </p:tgtEl>
                                        <p:attrNameLst>
                                          <p:attrName>ppt_x</p:attrName>
                                          <p:attrName>ppt_y</p:attrName>
                                        </p:attrNameLst>
                                      </p:cBhvr>
                                    </p:animMotion>
                                    <p:animEffect transition="in" filter="fade">
                                      <p:cBhvr>
                                        <p:cTn id="15" dur="1000"/>
                                        <p:tgtEl>
                                          <p:spTgt spid="29"/>
                                        </p:tgtEl>
                                      </p:cBhvr>
                                    </p:animEffect>
                                  </p:childTnLst>
                                </p:cTn>
                              </p:par>
                              <p:par>
                                <p:cTn id="16" presetID="52"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Scale>
                                      <p:cBhvr>
                                        <p:cTn id="18"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0"/>
                                        </p:tgtEl>
                                        <p:attrNameLst>
                                          <p:attrName>ppt_x</p:attrName>
                                          <p:attrName>ppt_y</p:attrName>
                                        </p:attrNameLst>
                                      </p:cBhvr>
                                    </p:animMotion>
                                    <p:animEffect transition="in" filter="fade">
                                      <p:cBhvr>
                                        <p:cTn id="20" dur="1000"/>
                                        <p:tgtEl>
                                          <p:spTgt spid="30"/>
                                        </p:tgtEl>
                                      </p:cBhvr>
                                    </p:animEffect>
                                  </p:childTnLst>
                                </p:cTn>
                              </p:par>
                              <p:par>
                                <p:cTn id="21" presetID="52"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Scale>
                                      <p:cBhvr>
                                        <p:cTn id="23"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31"/>
                                        </p:tgtEl>
                                        <p:attrNameLst>
                                          <p:attrName>ppt_x</p:attrName>
                                          <p:attrName>ppt_y</p:attrName>
                                        </p:attrNameLst>
                                      </p:cBhvr>
                                    </p:animMotion>
                                    <p:animEffect transition="in" filter="fade">
                                      <p:cBhvr>
                                        <p:cTn id="25" dur="1000"/>
                                        <p:tgtEl>
                                          <p:spTgt spid="31"/>
                                        </p:tgtEl>
                                      </p:cBhvr>
                                    </p:animEffect>
                                  </p:childTnLst>
                                </p:cTn>
                              </p:par>
                              <p:par>
                                <p:cTn id="26" presetID="52"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Scale>
                                      <p:cBhvr>
                                        <p:cTn id="28"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2"/>
                                        </p:tgtEl>
                                        <p:attrNameLst>
                                          <p:attrName>ppt_x</p:attrName>
                                          <p:attrName>ppt_y</p:attrName>
                                        </p:attrNameLst>
                                      </p:cBhvr>
                                    </p:animMotion>
                                    <p:animEffect transition="in" filter="fade">
                                      <p:cBhvr>
                                        <p:cTn id="30" dur="1000"/>
                                        <p:tgtEl>
                                          <p:spTgt spid="32"/>
                                        </p:tgtEl>
                                      </p:cBhvr>
                                    </p:animEffect>
                                  </p:childTnLst>
                                </p:cTn>
                              </p:par>
                              <p:par>
                                <p:cTn id="31" presetID="5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Scale>
                                      <p:cBhvr>
                                        <p:cTn id="33"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3"/>
                                        </p:tgtEl>
                                        <p:attrNameLst>
                                          <p:attrName>ppt_x</p:attrName>
                                          <p:attrName>ppt_y</p:attrName>
                                        </p:attrNameLst>
                                      </p:cBhvr>
                                    </p:animMotion>
                                    <p:animEffect transition="in" filter="fade">
                                      <p:cBhvr>
                                        <p:cTn id="35" dur="1000"/>
                                        <p:tgtEl>
                                          <p:spTgt spid="43"/>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Scale>
                                      <p:cBhvr>
                                        <p:cTn id="38"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44"/>
                                        </p:tgtEl>
                                        <p:attrNameLst>
                                          <p:attrName>ppt_x</p:attrName>
                                          <p:attrName>ppt_y</p:attrName>
                                        </p:attrNameLst>
                                      </p:cBhvr>
                                    </p:animMotion>
                                    <p:animEffect transition="in" filter="fade">
                                      <p:cBhvr>
                                        <p:cTn id="40" dur="1000"/>
                                        <p:tgtEl>
                                          <p:spTgt spid="44"/>
                                        </p:tgtEl>
                                      </p:cBhvr>
                                    </p:animEffect>
                                  </p:childTnLst>
                                </p:cTn>
                              </p:par>
                              <p:par>
                                <p:cTn id="41" presetID="52"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Scale>
                                      <p:cBhvr>
                                        <p:cTn id="43"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1"/>
                                        </p:tgtEl>
                                        <p:attrNameLst>
                                          <p:attrName>ppt_x</p:attrName>
                                          <p:attrName>ppt_y</p:attrName>
                                        </p:attrNameLst>
                                      </p:cBhvr>
                                    </p:animMotion>
                                    <p:animEffect transition="in" filter="fade">
                                      <p:cBhvr>
                                        <p:cTn id="45" dur="1000"/>
                                        <p:tgtEl>
                                          <p:spTgt spid="41"/>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Scale>
                                      <p:cBhvr>
                                        <p:cTn id="48"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2"/>
                                        </p:tgtEl>
                                        <p:attrNameLst>
                                          <p:attrName>ppt_x</p:attrName>
                                          <p:attrName>ppt_y</p:attrName>
                                        </p:attrNameLst>
                                      </p:cBhvr>
                                    </p:animMotion>
                                    <p:animEffect transition="in" filter="fade">
                                      <p:cBhvr>
                                        <p:cTn id="50" dur="1000"/>
                                        <p:tgtEl>
                                          <p:spTgt spid="42"/>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Scale>
                                      <p:cBhvr>
                                        <p:cTn id="53"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39"/>
                                        </p:tgtEl>
                                        <p:attrNameLst>
                                          <p:attrName>ppt_x</p:attrName>
                                          <p:attrName>ppt_y</p:attrName>
                                        </p:attrNameLst>
                                      </p:cBhvr>
                                    </p:animMotion>
                                    <p:animEffect transition="in" filter="fade">
                                      <p:cBhvr>
                                        <p:cTn id="55" dur="1000"/>
                                        <p:tgtEl>
                                          <p:spTgt spid="39"/>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Scale>
                                      <p:cBhvr>
                                        <p:cTn id="5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40"/>
                                        </p:tgtEl>
                                        <p:attrNameLst>
                                          <p:attrName>ppt_x</p:attrName>
                                          <p:attrName>ppt_y</p:attrName>
                                        </p:attrNameLst>
                                      </p:cBhvr>
                                    </p:animMotion>
                                    <p:animEffect transition="in" filter="fade">
                                      <p:cBhvr>
                                        <p:cTn id="60" dur="1000"/>
                                        <p:tgtEl>
                                          <p:spTgt spid="40"/>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Scale>
                                      <p:cBhvr>
                                        <p:cTn id="6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7"/>
                                        </p:tgtEl>
                                        <p:attrNameLst>
                                          <p:attrName>ppt_x</p:attrName>
                                          <p:attrName>ppt_y</p:attrName>
                                        </p:attrNameLst>
                                      </p:cBhvr>
                                    </p:animMotion>
                                    <p:animEffect transition="in" filter="fade">
                                      <p:cBhvr>
                                        <p:cTn id="65" dur="1000"/>
                                        <p:tgtEl>
                                          <p:spTgt spid="37"/>
                                        </p:tgtEl>
                                      </p:cBhvr>
                                    </p:animEffect>
                                  </p:childTnLst>
                                </p:cTn>
                              </p:par>
                              <p:par>
                                <p:cTn id="66" presetID="52"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Scale>
                                      <p:cBhvr>
                                        <p:cTn id="68"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38"/>
                                        </p:tgtEl>
                                        <p:attrNameLst>
                                          <p:attrName>ppt_x</p:attrName>
                                          <p:attrName>ppt_y</p:attrName>
                                        </p:attrNameLst>
                                      </p:cBhvr>
                                    </p:animMotion>
                                    <p:animEffect transition="in" filter="fade">
                                      <p:cBhvr>
                                        <p:cTn id="7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1" grpId="0"/>
      <p:bldP spid="42" grpId="0"/>
      <p:bldP spid="39" grpId="0"/>
      <p:bldP spid="40"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ï$ľïḍè">
            <a:extLst>
              <a:ext uri="{FF2B5EF4-FFF2-40B4-BE49-F238E27FC236}">
                <a16:creationId xmlns:a16="http://schemas.microsoft.com/office/drawing/2014/main" id="{D8B67F2C-CA1C-41DF-8707-BD604A326D9D}"/>
              </a:ext>
            </a:extLst>
          </p:cNvPr>
          <p:cNvSpPr/>
          <p:nvPr/>
        </p:nvSpPr>
        <p:spPr>
          <a:xfrm>
            <a:off x="843429" y="4097579"/>
            <a:ext cx="10236200" cy="125837"/>
          </a:xfrm>
          <a:prstGeom prst="roundRect">
            <a:avLst>
              <a:gd name="adj" fmla="val 50000"/>
            </a:avLst>
          </a:prstGeom>
          <a:solidFill>
            <a:srgbClr val="5D9FCE"/>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9" name="iSľiḓê">
            <a:extLst>
              <a:ext uri="{FF2B5EF4-FFF2-40B4-BE49-F238E27FC236}">
                <a16:creationId xmlns:a16="http://schemas.microsoft.com/office/drawing/2014/main" id="{E59D061A-9A1E-4A68-9190-C41008080FFC}"/>
              </a:ext>
            </a:extLst>
          </p:cNvPr>
          <p:cNvSpPr/>
          <p:nvPr/>
        </p:nvSpPr>
        <p:spPr>
          <a:xfrm>
            <a:off x="6830521"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3</a:t>
            </a:r>
          </a:p>
        </p:txBody>
      </p:sp>
      <p:sp>
        <p:nvSpPr>
          <p:cNvPr id="50" name="îṣḻíḋê">
            <a:extLst>
              <a:ext uri="{FF2B5EF4-FFF2-40B4-BE49-F238E27FC236}">
                <a16:creationId xmlns:a16="http://schemas.microsoft.com/office/drawing/2014/main" id="{1816D4BB-241D-43F0-B9A0-D9383DAD9F64}"/>
              </a:ext>
            </a:extLst>
          </p:cNvPr>
          <p:cNvSpPr/>
          <p:nvPr/>
        </p:nvSpPr>
        <p:spPr>
          <a:xfrm>
            <a:off x="4639626"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2</a:t>
            </a:r>
          </a:p>
        </p:txBody>
      </p:sp>
      <p:sp>
        <p:nvSpPr>
          <p:cNvPr id="51" name="î$ḻîḍé">
            <a:extLst>
              <a:ext uri="{FF2B5EF4-FFF2-40B4-BE49-F238E27FC236}">
                <a16:creationId xmlns:a16="http://schemas.microsoft.com/office/drawing/2014/main" id="{A5415910-B904-4734-B307-528BB178B2C7}"/>
              </a:ext>
            </a:extLst>
          </p:cNvPr>
          <p:cNvSpPr/>
          <p:nvPr/>
        </p:nvSpPr>
        <p:spPr>
          <a:xfrm>
            <a:off x="2448731"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1</a:t>
            </a:r>
          </a:p>
        </p:txBody>
      </p:sp>
      <p:sp>
        <p:nvSpPr>
          <p:cNvPr id="52" name="iṩlíḍè">
            <a:extLst>
              <a:ext uri="{FF2B5EF4-FFF2-40B4-BE49-F238E27FC236}">
                <a16:creationId xmlns:a16="http://schemas.microsoft.com/office/drawing/2014/main" id="{D92130EA-2D1C-4623-821B-2857556B1217}"/>
              </a:ext>
            </a:extLst>
          </p:cNvPr>
          <p:cNvSpPr/>
          <p:nvPr/>
        </p:nvSpPr>
        <p:spPr>
          <a:xfrm>
            <a:off x="8987202" y="3936794"/>
            <a:ext cx="452911" cy="453026"/>
          </a:xfrm>
          <a:prstGeom prst="ellipse">
            <a:avLst/>
          </a:prstGeom>
          <a:solidFill>
            <a:schemeClr val="bg1"/>
          </a:solidFill>
          <a:ln w="25400" cap="flat" cmpd="sng">
            <a:solidFill>
              <a:srgbClr val="5D9FCE"/>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a:t>
            </a:r>
          </a:p>
        </p:txBody>
      </p:sp>
      <p:grpSp>
        <p:nvGrpSpPr>
          <p:cNvPr id="8" name="组合 7">
            <a:extLst>
              <a:ext uri="{FF2B5EF4-FFF2-40B4-BE49-F238E27FC236}">
                <a16:creationId xmlns:a16="http://schemas.microsoft.com/office/drawing/2014/main" id="{048BCC0B-E51B-441C-8FA0-2771C8A10184}"/>
              </a:ext>
            </a:extLst>
          </p:cNvPr>
          <p:cNvGrpSpPr/>
          <p:nvPr/>
        </p:nvGrpSpPr>
        <p:grpSpPr>
          <a:xfrm>
            <a:off x="1796627" y="1852776"/>
            <a:ext cx="8325862" cy="1961991"/>
            <a:chOff x="1796627" y="1852776"/>
            <a:chExt cx="8325862" cy="1961991"/>
          </a:xfrm>
          <a:effectLst>
            <a:outerShdw blurRad="50800" dist="38100" dir="5400000" algn="t" rotWithShape="0">
              <a:prstClr val="black">
                <a:alpha val="40000"/>
              </a:prstClr>
            </a:outerShdw>
          </a:effectLst>
        </p:grpSpPr>
        <p:grpSp>
          <p:nvGrpSpPr>
            <p:cNvPr id="29" name="ïŝļidé">
              <a:extLst>
                <a:ext uri="{FF2B5EF4-FFF2-40B4-BE49-F238E27FC236}">
                  <a16:creationId xmlns:a16="http://schemas.microsoft.com/office/drawing/2014/main" id="{B223EE05-D543-4F97-989A-820FD727582D}"/>
                </a:ext>
              </a:extLst>
            </p:cNvPr>
            <p:cNvGrpSpPr/>
            <p:nvPr/>
          </p:nvGrpSpPr>
          <p:grpSpPr>
            <a:xfrm>
              <a:off x="1796627" y="1852776"/>
              <a:ext cx="1797138" cy="1961991"/>
              <a:chOff x="1556810" y="2889654"/>
              <a:chExt cx="1905000" cy="2079754"/>
            </a:xfrm>
            <a:gradFill>
              <a:gsLst>
                <a:gs pos="0">
                  <a:srgbClr val="C54786"/>
                </a:gs>
                <a:gs pos="100000">
                  <a:srgbClr val="9B2487"/>
                </a:gs>
              </a:gsLst>
              <a:lin ang="5400000" scaled="1"/>
            </a:gradFill>
          </p:grpSpPr>
          <p:grpSp>
            <p:nvGrpSpPr>
              <p:cNvPr id="30" name="îŝḷiḋé">
                <a:extLst>
                  <a:ext uri="{FF2B5EF4-FFF2-40B4-BE49-F238E27FC236}">
                    <a16:creationId xmlns:a16="http://schemas.microsoft.com/office/drawing/2014/main" id="{915E337F-6ACF-4007-9C7E-C5056AFFEECF}"/>
                  </a:ext>
                </a:extLst>
              </p:cNvPr>
              <p:cNvGrpSpPr/>
              <p:nvPr/>
            </p:nvGrpSpPr>
            <p:grpSpPr>
              <a:xfrm>
                <a:off x="1556810" y="2889654"/>
                <a:ext cx="1905000" cy="1960650"/>
                <a:chOff x="5869897" y="6133268"/>
                <a:chExt cx="3809999" cy="3921300"/>
              </a:xfrm>
              <a:grpFill/>
            </p:grpSpPr>
            <p:sp>
              <p:nvSpPr>
                <p:cNvPr id="32" name="ïṡḷîde">
                  <a:extLst>
                    <a:ext uri="{FF2B5EF4-FFF2-40B4-BE49-F238E27FC236}">
                      <a16:creationId xmlns:a16="http://schemas.microsoft.com/office/drawing/2014/main" id="{001D2DD5-BEDA-44BD-B5CC-E73A37802438}"/>
                    </a:ext>
                  </a:extLst>
                </p:cNvPr>
                <p:cNvSpPr/>
                <p:nvPr/>
              </p:nvSpPr>
              <p:spPr>
                <a:xfrm>
                  <a:off x="5869897" y="6133268"/>
                  <a:ext cx="3809999" cy="3921300"/>
                </a:xfrm>
                <a:prstGeom prst="roundRect">
                  <a:avLst>
                    <a:gd name="adj" fmla="val 3932"/>
                  </a:avLst>
                </a:prstGeom>
                <a:solidFill>
                  <a:srgbClr val="152D6C"/>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3" name="ísļîḋè">
                  <a:extLst>
                    <a:ext uri="{FF2B5EF4-FFF2-40B4-BE49-F238E27FC236}">
                      <a16:creationId xmlns:a16="http://schemas.microsoft.com/office/drawing/2014/main" id="{5A149ACB-84B5-4A5B-B8E4-88824423C81E}"/>
                    </a:ext>
                  </a:extLst>
                </p:cNvPr>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1" name="îṧlíḍé">
                <a:extLst>
                  <a:ext uri="{FF2B5EF4-FFF2-40B4-BE49-F238E27FC236}">
                    <a16:creationId xmlns:a16="http://schemas.microsoft.com/office/drawing/2014/main" id="{1B660BC9-BFCF-44A8-B906-CBA6616DAFB4}"/>
                  </a:ext>
                </a:extLst>
              </p:cNvPr>
              <p:cNvSpPr/>
              <p:nvPr/>
            </p:nvSpPr>
            <p:spPr>
              <a:xfrm rot="10800000">
                <a:off x="2339175" y="4681376"/>
                <a:ext cx="334117" cy="288032"/>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4" name="îṣļïḓê">
              <a:extLst>
                <a:ext uri="{FF2B5EF4-FFF2-40B4-BE49-F238E27FC236}">
                  <a16:creationId xmlns:a16="http://schemas.microsoft.com/office/drawing/2014/main" id="{47C59A48-E1AB-4DA5-93D8-0DB378000E86}"/>
                </a:ext>
              </a:extLst>
            </p:cNvPr>
            <p:cNvGrpSpPr/>
            <p:nvPr/>
          </p:nvGrpSpPr>
          <p:grpSpPr>
            <a:xfrm>
              <a:off x="3970415" y="1852776"/>
              <a:ext cx="1797138" cy="1961991"/>
              <a:chOff x="1556810" y="2889654"/>
              <a:chExt cx="1905000" cy="2079754"/>
            </a:xfrm>
            <a:gradFill>
              <a:gsLst>
                <a:gs pos="0">
                  <a:srgbClr val="C54786"/>
                </a:gs>
                <a:gs pos="100000">
                  <a:srgbClr val="9B2487"/>
                </a:gs>
              </a:gsLst>
              <a:lin ang="5400000" scaled="1"/>
            </a:gradFill>
          </p:grpSpPr>
          <p:grpSp>
            <p:nvGrpSpPr>
              <p:cNvPr id="35" name="ïṧľïḍê">
                <a:extLst>
                  <a:ext uri="{FF2B5EF4-FFF2-40B4-BE49-F238E27FC236}">
                    <a16:creationId xmlns:a16="http://schemas.microsoft.com/office/drawing/2014/main" id="{03FC61BA-B073-495D-939B-6FFAF6FAE660}"/>
                  </a:ext>
                </a:extLst>
              </p:cNvPr>
              <p:cNvGrpSpPr/>
              <p:nvPr/>
            </p:nvGrpSpPr>
            <p:grpSpPr>
              <a:xfrm>
                <a:off x="1556810" y="2889654"/>
                <a:ext cx="1905000" cy="1960650"/>
                <a:chOff x="5869897" y="6133268"/>
                <a:chExt cx="3809999" cy="3921300"/>
              </a:xfrm>
              <a:grpFill/>
            </p:grpSpPr>
            <p:sp>
              <p:nvSpPr>
                <p:cNvPr id="37" name="isḻíďé">
                  <a:extLst>
                    <a:ext uri="{FF2B5EF4-FFF2-40B4-BE49-F238E27FC236}">
                      <a16:creationId xmlns:a16="http://schemas.microsoft.com/office/drawing/2014/main" id="{1741A694-E5B9-4D27-B67C-B08C86EB6743}"/>
                    </a:ext>
                  </a:extLst>
                </p:cNvPr>
                <p:cNvSpPr/>
                <p:nvPr/>
              </p:nvSpPr>
              <p:spPr>
                <a:xfrm>
                  <a:off x="5869897" y="6133268"/>
                  <a:ext cx="3809999" cy="3921300"/>
                </a:xfrm>
                <a:prstGeom prst="roundRect">
                  <a:avLst>
                    <a:gd name="adj" fmla="val 3932"/>
                  </a:avLst>
                </a:prstGeom>
                <a:solidFill>
                  <a:srgbClr val="5D9FCE"/>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8" name="iṩļíḋè">
                  <a:extLst>
                    <a:ext uri="{FF2B5EF4-FFF2-40B4-BE49-F238E27FC236}">
                      <a16:creationId xmlns:a16="http://schemas.microsoft.com/office/drawing/2014/main" id="{836590DE-DFAD-49F1-B125-66527ECC0095}"/>
                    </a:ext>
                  </a:extLst>
                </p:cNvPr>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6" name="iş1íďè">
                <a:extLst>
                  <a:ext uri="{FF2B5EF4-FFF2-40B4-BE49-F238E27FC236}">
                    <a16:creationId xmlns:a16="http://schemas.microsoft.com/office/drawing/2014/main" id="{F85869B1-E88A-4A34-ADF0-E246D8E4A0D2}"/>
                  </a:ext>
                </a:extLst>
              </p:cNvPr>
              <p:cNvSpPr/>
              <p:nvPr/>
            </p:nvSpPr>
            <p:spPr>
              <a:xfrm rot="10800000">
                <a:off x="2339175" y="4681376"/>
                <a:ext cx="334117" cy="288032"/>
              </a:xfrm>
              <a:prstGeom prst="triangl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39" name="îšļïďê">
              <a:extLst>
                <a:ext uri="{FF2B5EF4-FFF2-40B4-BE49-F238E27FC236}">
                  <a16:creationId xmlns:a16="http://schemas.microsoft.com/office/drawing/2014/main" id="{0320A2BE-E44B-42C0-AE48-9FE24DE29EF8}"/>
                </a:ext>
              </a:extLst>
            </p:cNvPr>
            <p:cNvGrpSpPr/>
            <p:nvPr/>
          </p:nvGrpSpPr>
          <p:grpSpPr>
            <a:xfrm>
              <a:off x="6144203" y="1852776"/>
              <a:ext cx="1797138" cy="1961991"/>
              <a:chOff x="1556810" y="2889654"/>
              <a:chExt cx="1905000" cy="2079754"/>
            </a:xfrm>
            <a:gradFill>
              <a:gsLst>
                <a:gs pos="0">
                  <a:srgbClr val="C54786"/>
                </a:gs>
                <a:gs pos="100000">
                  <a:srgbClr val="9B2487"/>
                </a:gs>
              </a:gsLst>
              <a:lin ang="5400000" scaled="1"/>
            </a:gradFill>
          </p:grpSpPr>
          <p:grpSp>
            <p:nvGrpSpPr>
              <p:cNvPr id="40" name="îṩļiḋê">
                <a:extLst>
                  <a:ext uri="{FF2B5EF4-FFF2-40B4-BE49-F238E27FC236}">
                    <a16:creationId xmlns:a16="http://schemas.microsoft.com/office/drawing/2014/main" id="{C82C6323-A586-4622-AF75-F32741E9953D}"/>
                  </a:ext>
                </a:extLst>
              </p:cNvPr>
              <p:cNvGrpSpPr/>
              <p:nvPr/>
            </p:nvGrpSpPr>
            <p:grpSpPr>
              <a:xfrm>
                <a:off x="1556810" y="2889654"/>
                <a:ext cx="1905000" cy="1960650"/>
                <a:chOff x="5869897" y="6133268"/>
                <a:chExt cx="3809999" cy="3921300"/>
              </a:xfrm>
              <a:grpFill/>
            </p:grpSpPr>
            <p:sp>
              <p:nvSpPr>
                <p:cNvPr id="42" name="ïşḷïḍe">
                  <a:extLst>
                    <a:ext uri="{FF2B5EF4-FFF2-40B4-BE49-F238E27FC236}">
                      <a16:creationId xmlns:a16="http://schemas.microsoft.com/office/drawing/2014/main" id="{43CBD4EF-601E-4749-BCFC-A6D283B1311C}"/>
                    </a:ext>
                  </a:extLst>
                </p:cNvPr>
                <p:cNvSpPr/>
                <p:nvPr/>
              </p:nvSpPr>
              <p:spPr>
                <a:xfrm>
                  <a:off x="5869897" y="6133268"/>
                  <a:ext cx="3809999" cy="3921300"/>
                </a:xfrm>
                <a:prstGeom prst="roundRect">
                  <a:avLst>
                    <a:gd name="adj" fmla="val 3932"/>
                  </a:avLst>
                </a:prstGeom>
                <a:solidFill>
                  <a:srgbClr val="152D6C"/>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3" name="íṧ1íḓe">
                  <a:extLst>
                    <a:ext uri="{FF2B5EF4-FFF2-40B4-BE49-F238E27FC236}">
                      <a16:creationId xmlns:a16="http://schemas.microsoft.com/office/drawing/2014/main" id="{90D2EEA4-CD50-45E0-9528-EACE87A9CB39}"/>
                    </a:ext>
                  </a:extLst>
                </p:cNvPr>
                <p:cNvSpPr/>
                <p:nvPr/>
              </p:nvSpPr>
              <p:spPr bwMode="auto">
                <a:xfrm>
                  <a:off x="7338853" y="6888030"/>
                  <a:ext cx="979368" cy="9602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1" name="iś1íḋê">
                <a:extLst>
                  <a:ext uri="{FF2B5EF4-FFF2-40B4-BE49-F238E27FC236}">
                    <a16:creationId xmlns:a16="http://schemas.microsoft.com/office/drawing/2014/main" id="{F12CCCE0-3E6B-4108-A84B-185B0862CF4E}"/>
                  </a:ext>
                </a:extLst>
              </p:cNvPr>
              <p:cNvSpPr/>
              <p:nvPr/>
            </p:nvSpPr>
            <p:spPr>
              <a:xfrm rot="10800000">
                <a:off x="2339175" y="4681376"/>
                <a:ext cx="334117" cy="288032"/>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44" name="íṣļïḓè">
              <a:extLst>
                <a:ext uri="{FF2B5EF4-FFF2-40B4-BE49-F238E27FC236}">
                  <a16:creationId xmlns:a16="http://schemas.microsoft.com/office/drawing/2014/main" id="{13F01352-C429-4ECD-987D-611C5F8B5B41}"/>
                </a:ext>
              </a:extLst>
            </p:cNvPr>
            <p:cNvGrpSpPr/>
            <p:nvPr/>
          </p:nvGrpSpPr>
          <p:grpSpPr>
            <a:xfrm>
              <a:off x="8317991" y="1852776"/>
              <a:ext cx="1797138" cy="1961991"/>
              <a:chOff x="1556810" y="2889654"/>
              <a:chExt cx="1905000" cy="2079754"/>
            </a:xfrm>
            <a:gradFill>
              <a:gsLst>
                <a:gs pos="0">
                  <a:srgbClr val="C54786"/>
                </a:gs>
                <a:gs pos="100000">
                  <a:srgbClr val="9B2487"/>
                </a:gs>
              </a:gsLst>
              <a:lin ang="5400000" scaled="1"/>
            </a:gradFill>
          </p:grpSpPr>
          <p:grpSp>
            <p:nvGrpSpPr>
              <p:cNvPr id="45" name="îṧľïḑe">
                <a:extLst>
                  <a:ext uri="{FF2B5EF4-FFF2-40B4-BE49-F238E27FC236}">
                    <a16:creationId xmlns:a16="http://schemas.microsoft.com/office/drawing/2014/main" id="{7C5EEE9A-B49E-4250-911B-2D268B0FD12F}"/>
                  </a:ext>
                </a:extLst>
              </p:cNvPr>
              <p:cNvGrpSpPr/>
              <p:nvPr/>
            </p:nvGrpSpPr>
            <p:grpSpPr>
              <a:xfrm>
                <a:off x="1556810" y="2889654"/>
                <a:ext cx="1905000" cy="1960650"/>
                <a:chOff x="5869897" y="6133268"/>
                <a:chExt cx="3809999" cy="3921300"/>
              </a:xfrm>
              <a:grpFill/>
            </p:grpSpPr>
            <p:sp>
              <p:nvSpPr>
                <p:cNvPr id="47" name="íṧļíḑè">
                  <a:extLst>
                    <a:ext uri="{FF2B5EF4-FFF2-40B4-BE49-F238E27FC236}">
                      <a16:creationId xmlns:a16="http://schemas.microsoft.com/office/drawing/2014/main" id="{769B1140-8A02-4B30-A02C-61534668333A}"/>
                    </a:ext>
                  </a:extLst>
                </p:cNvPr>
                <p:cNvSpPr/>
                <p:nvPr/>
              </p:nvSpPr>
              <p:spPr>
                <a:xfrm>
                  <a:off x="5869897" y="6133268"/>
                  <a:ext cx="3809999" cy="3921300"/>
                </a:xfrm>
                <a:prstGeom prst="roundRect">
                  <a:avLst>
                    <a:gd name="adj" fmla="val 3932"/>
                  </a:avLst>
                </a:prstGeom>
                <a:solidFill>
                  <a:srgbClr val="5D9FCE"/>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îs1îḋè">
                  <a:extLst>
                    <a:ext uri="{FF2B5EF4-FFF2-40B4-BE49-F238E27FC236}">
                      <a16:creationId xmlns:a16="http://schemas.microsoft.com/office/drawing/2014/main" id="{2D1DC206-635C-45DB-8CA3-0BC6011B2D36}"/>
                    </a:ext>
                  </a:extLst>
                </p:cNvPr>
                <p:cNvSpPr/>
                <p:nvPr/>
              </p:nvSpPr>
              <p:spPr bwMode="auto">
                <a:xfrm>
                  <a:off x="7338853" y="6939473"/>
                  <a:ext cx="979368"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46" name="íṣ1iḓe">
                <a:extLst>
                  <a:ext uri="{FF2B5EF4-FFF2-40B4-BE49-F238E27FC236}">
                    <a16:creationId xmlns:a16="http://schemas.microsoft.com/office/drawing/2014/main" id="{BCA1DC7E-7C01-4BCE-816F-3990EF2BF79D}"/>
                  </a:ext>
                </a:extLst>
              </p:cNvPr>
              <p:cNvSpPr/>
              <p:nvPr/>
            </p:nvSpPr>
            <p:spPr>
              <a:xfrm rot="10800000">
                <a:off x="2339175" y="4681376"/>
                <a:ext cx="334117" cy="288032"/>
              </a:xfrm>
              <a:prstGeom prst="triangl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53" name="文本框 51">
              <a:extLst>
                <a:ext uri="{FF2B5EF4-FFF2-40B4-BE49-F238E27FC236}">
                  <a16:creationId xmlns:a16="http://schemas.microsoft.com/office/drawing/2014/main" id="{A07A9B33-EC15-4FE0-86B0-FCC149043AC5}"/>
                </a:ext>
              </a:extLst>
            </p:cNvPr>
            <p:cNvSpPr txBox="1"/>
            <p:nvPr/>
          </p:nvSpPr>
          <p:spPr>
            <a:xfrm>
              <a:off x="1811665"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4" name="文本框 52">
              <a:extLst>
                <a:ext uri="{FF2B5EF4-FFF2-40B4-BE49-F238E27FC236}">
                  <a16:creationId xmlns:a16="http://schemas.microsoft.com/office/drawing/2014/main" id="{E69879A4-DB95-4A3F-977E-EF7EFA3E48B1}"/>
                </a:ext>
              </a:extLst>
            </p:cNvPr>
            <p:cNvSpPr txBox="1"/>
            <p:nvPr/>
          </p:nvSpPr>
          <p:spPr>
            <a:xfrm>
              <a:off x="4013657"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5" name="文本框 53">
              <a:extLst>
                <a:ext uri="{FF2B5EF4-FFF2-40B4-BE49-F238E27FC236}">
                  <a16:creationId xmlns:a16="http://schemas.microsoft.com/office/drawing/2014/main" id="{9A791D7F-6D59-4691-A2CA-1A7C9514D00E}"/>
                </a:ext>
              </a:extLst>
            </p:cNvPr>
            <p:cNvSpPr txBox="1"/>
            <p:nvPr/>
          </p:nvSpPr>
          <p:spPr>
            <a:xfrm>
              <a:off x="6157511"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sp>
          <p:nvSpPr>
            <p:cNvPr id="56" name="文本框 54">
              <a:extLst>
                <a:ext uri="{FF2B5EF4-FFF2-40B4-BE49-F238E27FC236}">
                  <a16:creationId xmlns:a16="http://schemas.microsoft.com/office/drawing/2014/main" id="{D6B6E6FA-8AB1-4567-BAF1-6557723C6C5B}"/>
                </a:ext>
              </a:extLst>
            </p:cNvPr>
            <p:cNvSpPr txBox="1"/>
            <p:nvPr/>
          </p:nvSpPr>
          <p:spPr>
            <a:xfrm>
              <a:off x="8361233" y="2911249"/>
              <a:ext cx="1761256"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添加标题</a:t>
              </a:r>
            </a:p>
          </p:txBody>
        </p:sp>
      </p:grpSp>
      <p:sp>
        <p:nvSpPr>
          <p:cNvPr id="57" name="文本框 192">
            <a:extLst>
              <a:ext uri="{FF2B5EF4-FFF2-40B4-BE49-F238E27FC236}">
                <a16:creationId xmlns:a16="http://schemas.microsoft.com/office/drawing/2014/main" id="{4DF6493A-4F85-47A7-964C-C8A7417B9D18}"/>
              </a:ext>
            </a:extLst>
          </p:cNvPr>
          <p:cNvSpPr txBox="1"/>
          <p:nvPr/>
        </p:nvSpPr>
        <p:spPr>
          <a:xfrm>
            <a:off x="1794558"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58" name="文本框 193">
            <a:extLst>
              <a:ext uri="{FF2B5EF4-FFF2-40B4-BE49-F238E27FC236}">
                <a16:creationId xmlns:a16="http://schemas.microsoft.com/office/drawing/2014/main" id="{E85632B5-63ED-4ED1-B48D-D73D3B152A60}"/>
              </a:ext>
            </a:extLst>
          </p:cNvPr>
          <p:cNvSpPr txBox="1"/>
          <p:nvPr/>
        </p:nvSpPr>
        <p:spPr>
          <a:xfrm>
            <a:off x="4013657"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59" name="文本框 194">
            <a:extLst>
              <a:ext uri="{FF2B5EF4-FFF2-40B4-BE49-F238E27FC236}">
                <a16:creationId xmlns:a16="http://schemas.microsoft.com/office/drawing/2014/main" id="{25736D8E-CFD4-484E-A9D7-669A85669CFB}"/>
              </a:ext>
            </a:extLst>
          </p:cNvPr>
          <p:cNvSpPr txBox="1"/>
          <p:nvPr/>
        </p:nvSpPr>
        <p:spPr>
          <a:xfrm>
            <a:off x="6187446"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sp>
        <p:nvSpPr>
          <p:cNvPr id="60" name="文本框 195">
            <a:extLst>
              <a:ext uri="{FF2B5EF4-FFF2-40B4-BE49-F238E27FC236}">
                <a16:creationId xmlns:a16="http://schemas.microsoft.com/office/drawing/2014/main" id="{E3530924-A4BC-493C-B5E6-60331B4EFFBF}"/>
              </a:ext>
            </a:extLst>
          </p:cNvPr>
          <p:cNvSpPr txBox="1"/>
          <p:nvPr/>
        </p:nvSpPr>
        <p:spPr>
          <a:xfrm>
            <a:off x="8333029" y="4529688"/>
            <a:ext cx="1761256" cy="113281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4000"/>
              </a:lnSpc>
            </a:pPr>
            <a:r>
              <a:rPr lang="en-US" altLang="zh-CN" sz="1200" dirty="0">
                <a:solidFill>
                  <a:schemeClr val="tx1">
                    <a:lumMod val="85000"/>
                    <a:lumOff val="1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a:t>
            </a:r>
          </a:p>
        </p:txBody>
      </p:sp>
      <p:grpSp>
        <p:nvGrpSpPr>
          <p:cNvPr id="66" name="组合 65">
            <a:extLst>
              <a:ext uri="{FF2B5EF4-FFF2-40B4-BE49-F238E27FC236}">
                <a16:creationId xmlns:a16="http://schemas.microsoft.com/office/drawing/2014/main" id="{09039547-D353-41FA-B292-3695057DE533}"/>
              </a:ext>
            </a:extLst>
          </p:cNvPr>
          <p:cNvGrpSpPr/>
          <p:nvPr/>
        </p:nvGrpSpPr>
        <p:grpSpPr>
          <a:xfrm>
            <a:off x="4819650" y="131417"/>
            <a:ext cx="2635938" cy="461665"/>
            <a:chOff x="4819650" y="131417"/>
            <a:chExt cx="2635938" cy="461665"/>
          </a:xfrm>
        </p:grpSpPr>
        <p:sp>
          <p:nvSpPr>
            <p:cNvPr id="67" name="文本框 66">
              <a:extLst>
                <a:ext uri="{FF2B5EF4-FFF2-40B4-BE49-F238E27FC236}">
                  <a16:creationId xmlns:a16="http://schemas.microsoft.com/office/drawing/2014/main" id="{E33AE2FB-834A-4D44-A538-2A3EF99F069E}"/>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68" name="组合 67">
              <a:extLst>
                <a:ext uri="{FF2B5EF4-FFF2-40B4-BE49-F238E27FC236}">
                  <a16:creationId xmlns:a16="http://schemas.microsoft.com/office/drawing/2014/main" id="{3B5A99D3-7460-4F65-A49A-FB20764F8B01}"/>
                </a:ext>
              </a:extLst>
            </p:cNvPr>
            <p:cNvGrpSpPr/>
            <p:nvPr/>
          </p:nvGrpSpPr>
          <p:grpSpPr>
            <a:xfrm>
              <a:off x="5013556" y="593082"/>
              <a:ext cx="2223876" cy="0"/>
              <a:chOff x="4925068" y="593082"/>
              <a:chExt cx="2223876" cy="0"/>
            </a:xfrm>
          </p:grpSpPr>
          <p:cxnSp>
            <p:nvCxnSpPr>
              <p:cNvPr id="69" name="直接连接符 68">
                <a:extLst>
                  <a:ext uri="{FF2B5EF4-FFF2-40B4-BE49-F238E27FC236}">
                    <a16:creationId xmlns:a16="http://schemas.microsoft.com/office/drawing/2014/main" id="{F153DFBD-737C-487C-B732-89ADF1C8BD5E}"/>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F26FE2C-1659-44E0-BF17-3C6D767A9B34}"/>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475690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anim calcmode="lin" valueType="num">
                                      <p:cBhvr>
                                        <p:cTn id="12" dur="1000" fill="hold"/>
                                        <p:tgtEl>
                                          <p:spTgt spid="49"/>
                                        </p:tgtEl>
                                        <p:attrNameLst>
                                          <p:attrName>ppt_x</p:attrName>
                                        </p:attrNameLst>
                                      </p:cBhvr>
                                      <p:tavLst>
                                        <p:tav tm="0">
                                          <p:val>
                                            <p:strVal val="#ppt_x"/>
                                          </p:val>
                                        </p:tav>
                                        <p:tav tm="100000">
                                          <p:val>
                                            <p:strVal val="#ppt_x"/>
                                          </p:val>
                                        </p:tav>
                                      </p:tavLst>
                                    </p:anim>
                                    <p:anim calcmode="lin" valueType="num">
                                      <p:cBhvr>
                                        <p:cTn id="13" dur="1000" fill="hold"/>
                                        <p:tgtEl>
                                          <p:spTgt spid="4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1000"/>
                                        <p:tgtEl>
                                          <p:spTgt spid="50"/>
                                        </p:tgtEl>
                                      </p:cBhvr>
                                    </p:animEffect>
                                    <p:anim calcmode="lin" valueType="num">
                                      <p:cBhvr>
                                        <p:cTn id="17" dur="1000" fill="hold"/>
                                        <p:tgtEl>
                                          <p:spTgt spid="50"/>
                                        </p:tgtEl>
                                        <p:attrNameLst>
                                          <p:attrName>ppt_x</p:attrName>
                                        </p:attrNameLst>
                                      </p:cBhvr>
                                      <p:tavLst>
                                        <p:tav tm="0">
                                          <p:val>
                                            <p:strVal val="#ppt_x"/>
                                          </p:val>
                                        </p:tav>
                                        <p:tav tm="100000">
                                          <p:val>
                                            <p:strVal val="#ppt_x"/>
                                          </p:val>
                                        </p:tav>
                                      </p:tavLst>
                                    </p:anim>
                                    <p:anim calcmode="lin" valueType="num">
                                      <p:cBhvr>
                                        <p:cTn id="18" dur="1000" fill="hold"/>
                                        <p:tgtEl>
                                          <p:spTgt spid="5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anim calcmode="lin" valueType="num">
                                      <p:cBhvr>
                                        <p:cTn id="27" dur="1000" fill="hold"/>
                                        <p:tgtEl>
                                          <p:spTgt spid="52"/>
                                        </p:tgtEl>
                                        <p:attrNameLst>
                                          <p:attrName>ppt_x</p:attrName>
                                        </p:attrNameLst>
                                      </p:cBhvr>
                                      <p:tavLst>
                                        <p:tav tm="0">
                                          <p:val>
                                            <p:strVal val="#ppt_x"/>
                                          </p:val>
                                        </p:tav>
                                        <p:tav tm="100000">
                                          <p:val>
                                            <p:strVal val="#ppt_x"/>
                                          </p:val>
                                        </p:tav>
                                      </p:tavLst>
                                    </p:anim>
                                    <p:anim calcmode="lin" valueType="num">
                                      <p:cBhvr>
                                        <p:cTn id="28" dur="1000" fill="hold"/>
                                        <p:tgtEl>
                                          <p:spTgt spid="5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1000"/>
                                        <p:tgtEl>
                                          <p:spTgt spid="59"/>
                                        </p:tgtEl>
                                      </p:cBhvr>
                                    </p:animEffect>
                                    <p:anim calcmode="lin" valueType="num">
                                      <p:cBhvr>
                                        <p:cTn id="42" dur="1000" fill="hold"/>
                                        <p:tgtEl>
                                          <p:spTgt spid="59"/>
                                        </p:tgtEl>
                                        <p:attrNameLst>
                                          <p:attrName>ppt_x</p:attrName>
                                        </p:attrNameLst>
                                      </p:cBhvr>
                                      <p:tavLst>
                                        <p:tav tm="0">
                                          <p:val>
                                            <p:strVal val="#ppt_x"/>
                                          </p:val>
                                        </p:tav>
                                        <p:tav tm="100000">
                                          <p:val>
                                            <p:strVal val="#ppt_x"/>
                                          </p:val>
                                        </p:tav>
                                      </p:tavLst>
                                    </p:anim>
                                    <p:anim calcmode="lin" valueType="num">
                                      <p:cBhvr>
                                        <p:cTn id="43" dur="1000" fill="hold"/>
                                        <p:tgtEl>
                                          <p:spTgt spid="5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1000"/>
                                        <p:tgtEl>
                                          <p:spTgt spid="60"/>
                                        </p:tgtEl>
                                      </p:cBhvr>
                                    </p:animEffect>
                                    <p:anim calcmode="lin" valueType="num">
                                      <p:cBhvr>
                                        <p:cTn id="47" dur="1000" fill="hold"/>
                                        <p:tgtEl>
                                          <p:spTgt spid="60"/>
                                        </p:tgtEl>
                                        <p:attrNameLst>
                                          <p:attrName>ppt_x</p:attrName>
                                        </p:attrNameLst>
                                      </p:cBhvr>
                                      <p:tavLst>
                                        <p:tav tm="0">
                                          <p:val>
                                            <p:strVal val="#ppt_x"/>
                                          </p:val>
                                        </p:tav>
                                        <p:tav tm="100000">
                                          <p:val>
                                            <p:strVal val="#ppt_x"/>
                                          </p:val>
                                        </p:tav>
                                      </p:tavLst>
                                    </p:anim>
                                    <p:anim calcmode="lin" valueType="num">
                                      <p:cBhvr>
                                        <p:cTn id="48" dur="1000" fill="hold"/>
                                        <p:tgtEl>
                                          <p:spTgt spid="6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9" grpId="0" animBg="1"/>
      <p:bldP spid="50" grpId="0" animBg="1"/>
      <p:bldP spid="51" grpId="0" animBg="1"/>
      <p:bldP spid="52" grpId="0" animBg="1"/>
      <p:bldP spid="57" grpId="0"/>
      <p:bldP spid="58"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4149162" y="1919059"/>
            <a:ext cx="1869256" cy="1869256"/>
          </a:xfrm>
          <a:prstGeom prst="ellips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815811" y="1919059"/>
            <a:ext cx="1869256" cy="1869256"/>
          </a:xfrm>
          <a:prstGeom prst="ellips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124708" y="1953645"/>
            <a:ext cx="1869256" cy="1869256"/>
          </a:xfrm>
          <a:prstGeom prst="ellips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312749" y="1996630"/>
            <a:ext cx="1869256" cy="1869256"/>
          </a:xfrm>
          <a:prstGeom prst="ellipse">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形状 1549"/>
          <p:cNvSpPr/>
          <p:nvPr>
            <p:custDataLst>
              <p:tags r:id="rId1"/>
            </p:custDataLst>
          </p:nvPr>
        </p:nvSpPr>
        <p:spPr>
          <a:xfrm>
            <a:off x="9619589" y="4237139"/>
            <a:ext cx="923330" cy="41658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sp>
        <p:nvSpPr>
          <p:cNvPr id="14" name="PA_形状 1545"/>
          <p:cNvSpPr/>
          <p:nvPr>
            <p:custDataLst>
              <p:tags r:id="rId2"/>
            </p:custDataLst>
          </p:nvPr>
        </p:nvSpPr>
        <p:spPr>
          <a:xfrm>
            <a:off x="7268933" y="4154998"/>
            <a:ext cx="923330" cy="41658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sp>
        <p:nvSpPr>
          <p:cNvPr id="16" name="PA_形状 1541"/>
          <p:cNvSpPr/>
          <p:nvPr>
            <p:custDataLst>
              <p:tags r:id="rId3"/>
            </p:custDataLst>
          </p:nvPr>
        </p:nvSpPr>
        <p:spPr>
          <a:xfrm>
            <a:off x="1778094" y="4203155"/>
            <a:ext cx="923330" cy="41658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endParaRPr sz="1800" b="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8" name="PA_形状 1543"/>
          <p:cNvSpPr/>
          <p:nvPr>
            <p:custDataLst>
              <p:tags r:id="rId4"/>
            </p:custDataLst>
          </p:nvPr>
        </p:nvSpPr>
        <p:spPr>
          <a:xfrm>
            <a:off x="4625565" y="4202268"/>
            <a:ext cx="923330" cy="41658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ts val="3700"/>
              </a:lnSpc>
              <a:spcBef>
                <a:spcPts val="3100"/>
              </a:spcBef>
              <a:defRPr sz="2500" b="1">
                <a:solidFill>
                  <a:srgbClr val="000000"/>
                </a:solidFill>
                <a:latin typeface="Montserrat Semi Bold"/>
                <a:ea typeface="Montserrat Semi Bold"/>
                <a:cs typeface="Montserrat Semi Bold"/>
                <a:sym typeface="Montserrat Semi Bold"/>
              </a:defRPr>
            </a:lvl1pPr>
          </a:lstStyle>
          <a:p>
            <a:r>
              <a:rPr lang="zh-CN" altLang="en-US" sz="1800" b="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添加标题</a:t>
            </a:r>
          </a:p>
        </p:txBody>
      </p:sp>
      <p:sp>
        <p:nvSpPr>
          <p:cNvPr id="20" name="矩形 19"/>
          <p:cNvSpPr/>
          <p:nvPr/>
        </p:nvSpPr>
        <p:spPr>
          <a:xfrm>
            <a:off x="1201738" y="4664350"/>
            <a:ext cx="2076041"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1" name="矩形 20"/>
          <p:cNvSpPr/>
          <p:nvPr/>
        </p:nvSpPr>
        <p:spPr>
          <a:xfrm>
            <a:off x="4025752" y="4622471"/>
            <a:ext cx="2116077"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2" name="矩形 21"/>
          <p:cNvSpPr/>
          <p:nvPr/>
        </p:nvSpPr>
        <p:spPr>
          <a:xfrm>
            <a:off x="6662537" y="4582209"/>
            <a:ext cx="2053526"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sp>
        <p:nvSpPr>
          <p:cNvPr id="23" name="矩形 22"/>
          <p:cNvSpPr/>
          <p:nvPr/>
        </p:nvSpPr>
        <p:spPr>
          <a:xfrm>
            <a:off x="9050153" y="4664350"/>
            <a:ext cx="2086264" cy="1077218"/>
          </a:xfrm>
          <a:prstGeom prst="rect">
            <a:avLst/>
          </a:prstGeom>
        </p:spPr>
        <p:txBody>
          <a:bodyPr wrap="square">
            <a:spAutoFit/>
          </a:body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rPr>
              <a:t>and videos on Pixabay and videos on Pixabay</a:t>
            </a:r>
          </a:p>
          <a:p>
            <a:pPr algn="ct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egoe UI" panose="020B0502040204020203" pitchFamily="34" charset="0"/>
            </a:endParaRPr>
          </a:p>
        </p:txBody>
      </p:sp>
      <p:grpSp>
        <p:nvGrpSpPr>
          <p:cNvPr id="29" name="组合 28">
            <a:extLst>
              <a:ext uri="{FF2B5EF4-FFF2-40B4-BE49-F238E27FC236}">
                <a16:creationId xmlns:a16="http://schemas.microsoft.com/office/drawing/2014/main" id="{2BA22590-3F08-449C-A2E0-E460C026688E}"/>
              </a:ext>
            </a:extLst>
          </p:cNvPr>
          <p:cNvGrpSpPr/>
          <p:nvPr/>
        </p:nvGrpSpPr>
        <p:grpSpPr>
          <a:xfrm>
            <a:off x="4819650" y="131417"/>
            <a:ext cx="2635938" cy="461665"/>
            <a:chOff x="4819650" y="131417"/>
            <a:chExt cx="2635938" cy="461665"/>
          </a:xfrm>
        </p:grpSpPr>
        <p:sp>
          <p:nvSpPr>
            <p:cNvPr id="30" name="文本框 29">
              <a:extLst>
                <a:ext uri="{FF2B5EF4-FFF2-40B4-BE49-F238E27FC236}">
                  <a16:creationId xmlns:a16="http://schemas.microsoft.com/office/drawing/2014/main" id="{CAFBE73A-6A92-47FA-A603-C86B9E56DE74}"/>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31" name="组合 30">
              <a:extLst>
                <a:ext uri="{FF2B5EF4-FFF2-40B4-BE49-F238E27FC236}">
                  <a16:creationId xmlns:a16="http://schemas.microsoft.com/office/drawing/2014/main" id="{45065EBE-71FA-4A07-AE58-1F181839533F}"/>
                </a:ext>
              </a:extLst>
            </p:cNvPr>
            <p:cNvGrpSpPr/>
            <p:nvPr/>
          </p:nvGrpSpPr>
          <p:grpSpPr>
            <a:xfrm>
              <a:off x="5013556" y="593082"/>
              <a:ext cx="2223876" cy="0"/>
              <a:chOff x="4925068" y="593082"/>
              <a:chExt cx="2223876" cy="0"/>
            </a:xfrm>
          </p:grpSpPr>
          <p:cxnSp>
            <p:nvCxnSpPr>
              <p:cNvPr id="32" name="直接连接符 31">
                <a:extLst>
                  <a:ext uri="{FF2B5EF4-FFF2-40B4-BE49-F238E27FC236}">
                    <a16:creationId xmlns:a16="http://schemas.microsoft.com/office/drawing/2014/main" id="{D54D6CAE-2F41-4B84-B048-6A5206E123A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2BA3D7C-9DDF-40D3-882D-701A16FE8244}"/>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795402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drap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decel="100000"/>
                                        <p:tgtEl>
                                          <p:spTgt spid="9"/>
                                        </p:tgtEl>
                                      </p:cBhvr>
                                    </p:animEffect>
                                    <p:anim calcmode="lin" valueType="num">
                                      <p:cBhvr>
                                        <p:cTn id="16" dur="800" decel="100000" fill="hold"/>
                                        <p:tgtEl>
                                          <p:spTgt spid="9"/>
                                        </p:tgtEl>
                                        <p:attrNameLst>
                                          <p:attrName>style.rotation</p:attrName>
                                        </p:attrNameLst>
                                      </p:cBhvr>
                                      <p:tavLst>
                                        <p:tav tm="0">
                                          <p:val>
                                            <p:fltVal val="-90"/>
                                          </p:val>
                                        </p:tav>
                                        <p:tav tm="100000">
                                          <p:val>
                                            <p:fltVal val="0"/>
                                          </p:val>
                                        </p:tav>
                                      </p:tavLst>
                                    </p:anim>
                                    <p:anim calcmode="lin" valueType="num">
                                      <p:cBhvr>
                                        <p:cTn id="17" dur="800" decel="100000" fill="hold"/>
                                        <p:tgtEl>
                                          <p:spTgt spid="9"/>
                                        </p:tgtEl>
                                        <p:attrNameLst>
                                          <p:attrName>ppt_x</p:attrName>
                                        </p:attrNameLst>
                                      </p:cBhvr>
                                      <p:tavLst>
                                        <p:tav tm="0">
                                          <p:val>
                                            <p:strVal val="#ppt_x+0.4"/>
                                          </p:val>
                                        </p:tav>
                                        <p:tav tm="100000">
                                          <p:val>
                                            <p:strVal val="#ppt_x-0.05"/>
                                          </p:val>
                                        </p:tav>
                                      </p:tavLst>
                                    </p:anim>
                                    <p:anim calcmode="lin" valueType="num">
                                      <p:cBhvr>
                                        <p:cTn id="18" dur="800" decel="100000" fill="hold"/>
                                        <p:tgtEl>
                                          <p:spTgt spid="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800" decel="100000"/>
                                        <p:tgtEl>
                                          <p:spTgt spid="10"/>
                                        </p:tgtEl>
                                      </p:cBhvr>
                                    </p:animEffect>
                                    <p:anim calcmode="lin" valueType="num">
                                      <p:cBhvr>
                                        <p:cTn id="24" dur="800" decel="100000" fill="hold"/>
                                        <p:tgtEl>
                                          <p:spTgt spid="10"/>
                                        </p:tgtEl>
                                        <p:attrNameLst>
                                          <p:attrName>style.rotation</p:attrName>
                                        </p:attrNameLst>
                                      </p:cBhvr>
                                      <p:tavLst>
                                        <p:tav tm="0">
                                          <p:val>
                                            <p:fltVal val="-90"/>
                                          </p:val>
                                        </p:tav>
                                        <p:tav tm="100000">
                                          <p:val>
                                            <p:fltVal val="0"/>
                                          </p:val>
                                        </p:tav>
                                      </p:tavLst>
                                    </p:anim>
                                    <p:anim calcmode="lin" valueType="num">
                                      <p:cBhvr>
                                        <p:cTn id="25" dur="800" decel="100000" fill="hold"/>
                                        <p:tgtEl>
                                          <p:spTgt spid="10"/>
                                        </p:tgtEl>
                                        <p:attrNameLst>
                                          <p:attrName>ppt_x</p:attrName>
                                        </p:attrNameLst>
                                      </p:cBhvr>
                                      <p:tavLst>
                                        <p:tav tm="0">
                                          <p:val>
                                            <p:strVal val="#ppt_x+0.4"/>
                                          </p:val>
                                        </p:tav>
                                        <p:tav tm="100000">
                                          <p:val>
                                            <p:strVal val="#ppt_x-0.05"/>
                                          </p:val>
                                        </p:tav>
                                      </p:tavLst>
                                    </p:anim>
                                    <p:anim calcmode="lin" valueType="num">
                                      <p:cBhvr>
                                        <p:cTn id="26" dur="800" decel="100000" fill="hold"/>
                                        <p:tgtEl>
                                          <p:spTgt spid="1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800" decel="100000"/>
                                        <p:tgtEl>
                                          <p:spTgt spid="11"/>
                                        </p:tgtEl>
                                      </p:cBhvr>
                                    </p:animEffect>
                                    <p:anim calcmode="lin" valueType="num">
                                      <p:cBhvr>
                                        <p:cTn id="32" dur="800" decel="100000" fill="hold"/>
                                        <p:tgtEl>
                                          <p:spTgt spid="11"/>
                                        </p:tgtEl>
                                        <p:attrNameLst>
                                          <p:attrName>style.rotation</p:attrName>
                                        </p:attrNameLst>
                                      </p:cBhvr>
                                      <p:tavLst>
                                        <p:tav tm="0">
                                          <p:val>
                                            <p:fltVal val="-90"/>
                                          </p:val>
                                        </p:tav>
                                        <p:tav tm="100000">
                                          <p:val>
                                            <p:fltVal val="0"/>
                                          </p:val>
                                        </p:tav>
                                      </p:tavLst>
                                    </p:anim>
                                    <p:anim calcmode="lin" valueType="num">
                                      <p:cBhvr>
                                        <p:cTn id="33" dur="800" decel="100000" fill="hold"/>
                                        <p:tgtEl>
                                          <p:spTgt spid="11"/>
                                        </p:tgtEl>
                                        <p:attrNameLst>
                                          <p:attrName>ppt_x</p:attrName>
                                        </p:attrNameLst>
                                      </p:cBhvr>
                                      <p:tavLst>
                                        <p:tav tm="0">
                                          <p:val>
                                            <p:strVal val="#ppt_x+0.4"/>
                                          </p:val>
                                        </p:tav>
                                        <p:tav tm="100000">
                                          <p:val>
                                            <p:strVal val="#ppt_x-0.05"/>
                                          </p:val>
                                        </p:tav>
                                      </p:tavLst>
                                    </p:anim>
                                    <p:anim calcmode="lin" valueType="num">
                                      <p:cBhvr>
                                        <p:cTn id="34" dur="800" decel="100000" fill="hold"/>
                                        <p:tgtEl>
                                          <p:spTgt spid="11"/>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randombar(horizontal)">
                                      <p:cBhvr>
                                        <p:cTn id="43" dur="500"/>
                                        <p:tgtEl>
                                          <p:spTgt spid="14"/>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randombar(horizontal)">
                                      <p:cBhvr>
                                        <p:cTn id="49" dur="500"/>
                                        <p:tgtEl>
                                          <p:spTgt spid="1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randombar(horizontal)">
                                      <p:cBhvr>
                                        <p:cTn id="52" dur="500"/>
                                        <p:tgtEl>
                                          <p:spTgt spid="2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randombar(horizontal)">
                                      <p:cBhvr>
                                        <p:cTn id="55" dur="500"/>
                                        <p:tgtEl>
                                          <p:spTgt spid="21"/>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randombar(horizontal)">
                                      <p:cBhvr>
                                        <p:cTn id="58" dur="500"/>
                                        <p:tgtEl>
                                          <p:spTgt spid="22"/>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6" grpId="0" animBg="1"/>
      <p:bldP spid="18" grpId="0" animBg="1"/>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îSľíḍé">
            <a:extLst>
              <a:ext uri="{FF2B5EF4-FFF2-40B4-BE49-F238E27FC236}">
                <a16:creationId xmlns:a16="http://schemas.microsoft.com/office/drawing/2014/main" id="{2999CD13-FA30-4515-B208-84768F602E7B}"/>
              </a:ext>
            </a:extLst>
          </p:cNvPr>
          <p:cNvGrpSpPr/>
          <p:nvPr/>
        </p:nvGrpSpPr>
        <p:grpSpPr>
          <a:xfrm>
            <a:off x="2705335" y="2477057"/>
            <a:ext cx="6743194" cy="1774735"/>
            <a:chOff x="1835153" y="2146300"/>
            <a:chExt cx="8521693" cy="2242820"/>
          </a:xfrm>
          <a:gradFill>
            <a:gsLst>
              <a:gs pos="0">
                <a:srgbClr val="152D6C"/>
              </a:gs>
              <a:gs pos="100000">
                <a:srgbClr val="5D9FCE"/>
              </a:gs>
            </a:gsLst>
            <a:lin ang="5400000" scaled="1"/>
          </a:gradFill>
          <a:effectLst>
            <a:outerShdw blurRad="50800" dist="38100" dir="5400000" algn="t" rotWithShape="0">
              <a:prstClr val="black">
                <a:alpha val="40000"/>
              </a:prstClr>
            </a:outerShdw>
          </a:effectLst>
        </p:grpSpPr>
        <p:sp>
          <p:nvSpPr>
            <p:cNvPr id="20" name="iş1íḑè">
              <a:extLst>
                <a:ext uri="{FF2B5EF4-FFF2-40B4-BE49-F238E27FC236}">
                  <a16:creationId xmlns:a16="http://schemas.microsoft.com/office/drawing/2014/main" id="{FB86280C-66A4-4ADF-BDB2-7ACAC72DA16D}"/>
                </a:ext>
              </a:extLst>
            </p:cNvPr>
            <p:cNvSpPr/>
            <p:nvPr/>
          </p:nvSpPr>
          <p:spPr>
            <a:xfrm rot="2280706" flipV="1">
              <a:off x="9788808" y="3249867"/>
              <a:ext cx="568038" cy="1078759"/>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1" name="ïšḷîḑé">
              <a:extLst>
                <a:ext uri="{FF2B5EF4-FFF2-40B4-BE49-F238E27FC236}">
                  <a16:creationId xmlns:a16="http://schemas.microsoft.com/office/drawing/2014/main" id="{CD39D85E-F1C2-4834-9E5E-44F1D851AEFD}"/>
                </a:ext>
              </a:extLst>
            </p:cNvPr>
            <p:cNvSpPr/>
            <p:nvPr/>
          </p:nvSpPr>
          <p:spPr>
            <a:xfrm rot="19319294">
              <a:off x="1835153" y="3249867"/>
              <a:ext cx="568038" cy="1078759"/>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2" name="ïṩḷíḋè">
              <a:extLst>
                <a:ext uri="{FF2B5EF4-FFF2-40B4-BE49-F238E27FC236}">
                  <a16:creationId xmlns:a16="http://schemas.microsoft.com/office/drawing/2014/main" id="{5AE2CF13-9582-4FD7-8910-4A51799724A4}"/>
                </a:ext>
              </a:extLst>
            </p:cNvPr>
            <p:cNvSpPr/>
            <p:nvPr/>
          </p:nvSpPr>
          <p:spPr>
            <a:xfrm flipV="1">
              <a:off x="3982305"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3" name="ï$ḷíde">
              <a:extLst>
                <a:ext uri="{FF2B5EF4-FFF2-40B4-BE49-F238E27FC236}">
                  <a16:creationId xmlns:a16="http://schemas.microsoft.com/office/drawing/2014/main" id="{67CE4987-0AE6-4533-B265-2D53DBCFE878}"/>
                </a:ext>
              </a:extLst>
            </p:cNvPr>
            <p:cNvSpPr/>
            <p:nvPr/>
          </p:nvSpPr>
          <p:spPr>
            <a:xfrm>
              <a:off x="2229838"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4" name="íşļíḍé">
              <a:extLst>
                <a:ext uri="{FF2B5EF4-FFF2-40B4-BE49-F238E27FC236}">
                  <a16:creationId xmlns:a16="http://schemas.microsoft.com/office/drawing/2014/main" id="{2749BFA5-B9D1-430C-9A93-693FA3100EE6}"/>
                </a:ext>
              </a:extLst>
            </p:cNvPr>
            <p:cNvSpPr/>
            <p:nvPr/>
          </p:nvSpPr>
          <p:spPr>
            <a:xfrm flipV="1">
              <a:off x="7487239"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25" name="iśḻîḋê">
              <a:extLst>
                <a:ext uri="{FF2B5EF4-FFF2-40B4-BE49-F238E27FC236}">
                  <a16:creationId xmlns:a16="http://schemas.microsoft.com/office/drawing/2014/main" id="{5A0CB892-4DF1-479D-AC65-855B8E8F2F45}"/>
                </a:ext>
              </a:extLst>
            </p:cNvPr>
            <p:cNvSpPr/>
            <p:nvPr/>
          </p:nvSpPr>
          <p:spPr>
            <a:xfrm>
              <a:off x="5734772" y="2146300"/>
              <a:ext cx="2468607" cy="2242820"/>
            </a:xfrm>
            <a:prstGeom prst="parallelogram">
              <a:avLst>
                <a:gd name="adj" fmla="val 78020"/>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18" name="文本框 26">
            <a:extLst>
              <a:ext uri="{FF2B5EF4-FFF2-40B4-BE49-F238E27FC236}">
                <a16:creationId xmlns:a16="http://schemas.microsoft.com/office/drawing/2014/main" id="{08A128A3-C378-4A96-9567-115A82DCB585}"/>
              </a:ext>
            </a:extLst>
          </p:cNvPr>
          <p:cNvSpPr txBox="1"/>
          <p:nvPr/>
        </p:nvSpPr>
        <p:spPr>
          <a:xfrm>
            <a:off x="5166195"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9" name="文本框 27">
            <a:extLst>
              <a:ext uri="{FF2B5EF4-FFF2-40B4-BE49-F238E27FC236}">
                <a16:creationId xmlns:a16="http://schemas.microsoft.com/office/drawing/2014/main" id="{626EB0C8-5E4F-46ED-9FB5-386CF80898ED}"/>
              </a:ext>
            </a:extLst>
          </p:cNvPr>
          <p:cNvSpPr txBox="1"/>
          <p:nvPr/>
        </p:nvSpPr>
        <p:spPr>
          <a:xfrm>
            <a:off x="4621728"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 name="文本框 29">
            <a:extLst>
              <a:ext uri="{FF2B5EF4-FFF2-40B4-BE49-F238E27FC236}">
                <a16:creationId xmlns:a16="http://schemas.microsoft.com/office/drawing/2014/main" id="{5ED8857E-60E0-442D-A7AF-E4691F962353}"/>
              </a:ext>
            </a:extLst>
          </p:cNvPr>
          <p:cNvSpPr txBox="1"/>
          <p:nvPr/>
        </p:nvSpPr>
        <p:spPr>
          <a:xfrm>
            <a:off x="2217651"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7" name="文本框 30">
            <a:extLst>
              <a:ext uri="{FF2B5EF4-FFF2-40B4-BE49-F238E27FC236}">
                <a16:creationId xmlns:a16="http://schemas.microsoft.com/office/drawing/2014/main" id="{27C1E656-7420-4734-9CAB-9518F911ACAE}"/>
              </a:ext>
            </a:extLst>
          </p:cNvPr>
          <p:cNvSpPr txBox="1"/>
          <p:nvPr/>
        </p:nvSpPr>
        <p:spPr>
          <a:xfrm>
            <a:off x="1673184"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4" name="文本框 32">
            <a:extLst>
              <a:ext uri="{FF2B5EF4-FFF2-40B4-BE49-F238E27FC236}">
                <a16:creationId xmlns:a16="http://schemas.microsoft.com/office/drawing/2014/main" id="{7D047B79-6BE1-4E3A-9DC5-9B63C8D3B80F}"/>
              </a:ext>
            </a:extLst>
          </p:cNvPr>
          <p:cNvSpPr txBox="1"/>
          <p:nvPr/>
        </p:nvSpPr>
        <p:spPr>
          <a:xfrm>
            <a:off x="8114739" y="4469769"/>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5" name="文本框 33">
            <a:extLst>
              <a:ext uri="{FF2B5EF4-FFF2-40B4-BE49-F238E27FC236}">
                <a16:creationId xmlns:a16="http://schemas.microsoft.com/office/drawing/2014/main" id="{F06C81C6-D8B7-426A-AF41-98915C44EAA4}"/>
              </a:ext>
            </a:extLst>
          </p:cNvPr>
          <p:cNvSpPr txBox="1"/>
          <p:nvPr/>
        </p:nvSpPr>
        <p:spPr>
          <a:xfrm>
            <a:off x="7570272" y="4808323"/>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2" name="文本框 35">
            <a:extLst>
              <a:ext uri="{FF2B5EF4-FFF2-40B4-BE49-F238E27FC236}">
                <a16:creationId xmlns:a16="http://schemas.microsoft.com/office/drawing/2014/main" id="{3835667C-14BD-4319-B7F9-DFC29A14F56B}"/>
              </a:ext>
            </a:extLst>
          </p:cNvPr>
          <p:cNvSpPr txBox="1"/>
          <p:nvPr/>
        </p:nvSpPr>
        <p:spPr>
          <a:xfrm>
            <a:off x="3750618" y="1325825"/>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3" name="文本框 36">
            <a:extLst>
              <a:ext uri="{FF2B5EF4-FFF2-40B4-BE49-F238E27FC236}">
                <a16:creationId xmlns:a16="http://schemas.microsoft.com/office/drawing/2014/main" id="{06569611-8451-40AA-8E39-D691C1C85A8F}"/>
              </a:ext>
            </a:extLst>
          </p:cNvPr>
          <p:cNvSpPr txBox="1"/>
          <p:nvPr/>
        </p:nvSpPr>
        <p:spPr>
          <a:xfrm>
            <a:off x="3206151" y="1664379"/>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0" name="文本框 38">
            <a:extLst>
              <a:ext uri="{FF2B5EF4-FFF2-40B4-BE49-F238E27FC236}">
                <a16:creationId xmlns:a16="http://schemas.microsoft.com/office/drawing/2014/main" id="{7160DDBA-2933-4B80-9213-E68B75D5A67C}"/>
              </a:ext>
            </a:extLst>
          </p:cNvPr>
          <p:cNvSpPr txBox="1"/>
          <p:nvPr/>
        </p:nvSpPr>
        <p:spPr>
          <a:xfrm>
            <a:off x="6544891" y="1325825"/>
            <a:ext cx="1859609"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1" name="文本框 39">
            <a:extLst>
              <a:ext uri="{FF2B5EF4-FFF2-40B4-BE49-F238E27FC236}">
                <a16:creationId xmlns:a16="http://schemas.microsoft.com/office/drawing/2014/main" id="{237A3C81-9A3E-444D-922B-60F527FEEEC2}"/>
              </a:ext>
            </a:extLst>
          </p:cNvPr>
          <p:cNvSpPr txBox="1"/>
          <p:nvPr/>
        </p:nvSpPr>
        <p:spPr>
          <a:xfrm>
            <a:off x="6000424" y="1664379"/>
            <a:ext cx="2948544" cy="646331"/>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ilm</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to be used in a wider </a:t>
            </a:r>
            <a:r>
              <a:rPr lang="en-US" altLang="zh-CN" sz="1200" dirty="0" err="1">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fiel</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26" name="组合 25">
            <a:extLst>
              <a:ext uri="{FF2B5EF4-FFF2-40B4-BE49-F238E27FC236}">
                <a16:creationId xmlns:a16="http://schemas.microsoft.com/office/drawing/2014/main" id="{C20D9747-9200-48EE-8722-E49E7AE39BE7}"/>
              </a:ext>
            </a:extLst>
          </p:cNvPr>
          <p:cNvGrpSpPr/>
          <p:nvPr/>
        </p:nvGrpSpPr>
        <p:grpSpPr>
          <a:xfrm>
            <a:off x="4819650" y="131417"/>
            <a:ext cx="2635938" cy="461665"/>
            <a:chOff x="4819650" y="131417"/>
            <a:chExt cx="2635938" cy="461665"/>
          </a:xfrm>
        </p:grpSpPr>
        <p:sp>
          <p:nvSpPr>
            <p:cNvPr id="27" name="文本框 26">
              <a:extLst>
                <a:ext uri="{FF2B5EF4-FFF2-40B4-BE49-F238E27FC236}">
                  <a16:creationId xmlns:a16="http://schemas.microsoft.com/office/drawing/2014/main" id="{86B5CAD4-77B1-4CB8-A6BB-0CFF567F7CEA}"/>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02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产品优势详解</a:t>
              </a:r>
            </a:p>
          </p:txBody>
        </p:sp>
        <p:grpSp>
          <p:nvGrpSpPr>
            <p:cNvPr id="28" name="组合 27">
              <a:extLst>
                <a:ext uri="{FF2B5EF4-FFF2-40B4-BE49-F238E27FC236}">
                  <a16:creationId xmlns:a16="http://schemas.microsoft.com/office/drawing/2014/main" id="{5A27736B-5D4C-4CAF-BDFA-311C8F81CC3E}"/>
                </a:ext>
              </a:extLst>
            </p:cNvPr>
            <p:cNvGrpSpPr/>
            <p:nvPr/>
          </p:nvGrpSpPr>
          <p:grpSpPr>
            <a:xfrm>
              <a:off x="5013556" y="593082"/>
              <a:ext cx="2223876" cy="0"/>
              <a:chOff x="4925068" y="593082"/>
              <a:chExt cx="2223876" cy="0"/>
            </a:xfrm>
          </p:grpSpPr>
          <p:cxnSp>
            <p:nvCxnSpPr>
              <p:cNvPr id="29" name="直接连接符 28">
                <a:extLst>
                  <a:ext uri="{FF2B5EF4-FFF2-40B4-BE49-F238E27FC236}">
                    <a16:creationId xmlns:a16="http://schemas.microsoft.com/office/drawing/2014/main" id="{3AFFC16E-0575-4485-927C-88D76790A09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6E5990A-C971-42D6-920E-29E957FDEB6F}"/>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0804296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p:bldP spid="17" grpId="0"/>
      <p:bldP spid="14" grpId="0"/>
      <p:bldP spid="15" grpId="0"/>
      <p:bldP spid="12" grpId="0"/>
      <p:bldP spid="13"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806425" y="994393"/>
              <a:ext cx="5280637" cy="528063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成功案例展示</a:t>
            </a:r>
          </a:p>
        </p:txBody>
      </p:sp>
      <p:sp>
        <p:nvSpPr>
          <p:cNvPr id="54" name="文本框 53">
            <a:extLst>
              <a:ext uri="{FF2B5EF4-FFF2-40B4-BE49-F238E27FC236}">
                <a16:creationId xmlns:a16="http://schemas.microsoft.com/office/drawing/2014/main"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03</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259430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95D2208B-44B2-40C5-A1C5-3F0CA1E1F2CF}"/>
              </a:ext>
            </a:extLst>
          </p:cNvPr>
          <p:cNvGrpSpPr/>
          <p:nvPr/>
        </p:nvGrpSpPr>
        <p:grpSpPr>
          <a:xfrm>
            <a:off x="3058393" y="1573243"/>
            <a:ext cx="5915416" cy="3578589"/>
            <a:chOff x="4962185" y="1985210"/>
            <a:chExt cx="5915416" cy="3578589"/>
          </a:xfrm>
          <a:gradFill>
            <a:gsLst>
              <a:gs pos="0">
                <a:srgbClr val="C54786"/>
              </a:gs>
              <a:gs pos="100000">
                <a:srgbClr val="9B2487"/>
              </a:gs>
            </a:gsLst>
            <a:lin ang="5400000" scaled="1"/>
          </a:gradFill>
          <a:effectLst>
            <a:outerShdw blurRad="50800" dist="38100" dir="5400000" algn="t" rotWithShape="0">
              <a:prstClr val="black">
                <a:alpha val="40000"/>
              </a:prstClr>
            </a:outerShdw>
          </a:effectLst>
        </p:grpSpPr>
        <p:cxnSp>
          <p:nvCxnSpPr>
            <p:cNvPr id="35" name="直接连接符 34">
              <a:extLst>
                <a:ext uri="{FF2B5EF4-FFF2-40B4-BE49-F238E27FC236}">
                  <a16:creationId xmlns:a16="http://schemas.microsoft.com/office/drawing/2014/main" id="{112CD5A8-9A54-46FD-847D-9C1C8C176DA4}"/>
                </a:ext>
              </a:extLst>
            </p:cNvPr>
            <p:cNvCxnSpPr/>
            <p:nvPr/>
          </p:nvCxnSpPr>
          <p:spPr>
            <a:xfrm>
              <a:off x="7932270" y="2290110"/>
              <a:ext cx="0" cy="3076575"/>
            </a:xfrm>
            <a:prstGeom prst="line">
              <a:avLst/>
            </a:prstGeom>
            <a:grpFill/>
            <a:ln>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îsḷîḋé">
              <a:extLst>
                <a:ext uri="{FF2B5EF4-FFF2-40B4-BE49-F238E27FC236}">
                  <a16:creationId xmlns:a16="http://schemas.microsoft.com/office/drawing/2014/main" id="{5F142BEC-DBA2-4C4B-9D2B-782AC8C93BEB}"/>
                </a:ext>
              </a:extLst>
            </p:cNvPr>
            <p:cNvSpPr/>
            <p:nvPr/>
          </p:nvSpPr>
          <p:spPr bwMode="auto">
            <a:xfrm>
              <a:off x="4962185" y="393433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7" name="iṡḻiḋe">
              <a:extLst>
                <a:ext uri="{FF2B5EF4-FFF2-40B4-BE49-F238E27FC236}">
                  <a16:creationId xmlns:a16="http://schemas.microsoft.com/office/drawing/2014/main" id="{CD1EDCBF-0FC2-4412-B865-10CBF31C4751}"/>
                </a:ext>
              </a:extLst>
            </p:cNvPr>
            <p:cNvSpPr/>
            <p:nvPr/>
          </p:nvSpPr>
          <p:spPr bwMode="auto">
            <a:xfrm>
              <a:off x="4962185" y="198521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8" name="íŝļîďé">
              <a:extLst>
                <a:ext uri="{FF2B5EF4-FFF2-40B4-BE49-F238E27FC236}">
                  <a16:creationId xmlns:a16="http://schemas.microsoft.com/office/drawing/2014/main" id="{01E2481F-5018-468F-8F90-0601C7FA218C}"/>
                </a:ext>
              </a:extLst>
            </p:cNvPr>
            <p:cNvSpPr/>
            <p:nvPr/>
          </p:nvSpPr>
          <p:spPr bwMode="auto">
            <a:xfrm rot="10800000">
              <a:off x="7575419" y="4908891"/>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39" name="íšļïḓè">
              <a:extLst>
                <a:ext uri="{FF2B5EF4-FFF2-40B4-BE49-F238E27FC236}">
                  <a16:creationId xmlns:a16="http://schemas.microsoft.com/office/drawing/2014/main" id="{B6F3A570-EED3-4E68-BF51-EA00D1A640BC}"/>
                </a:ext>
              </a:extLst>
            </p:cNvPr>
            <p:cNvSpPr/>
            <p:nvPr/>
          </p:nvSpPr>
          <p:spPr bwMode="auto">
            <a:xfrm rot="10800000">
              <a:off x="7575419" y="2959770"/>
              <a:ext cx="3302182" cy="654908"/>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4" name="ïŝlídè">
              <a:extLst>
                <a:ext uri="{FF2B5EF4-FFF2-40B4-BE49-F238E27FC236}">
                  <a16:creationId xmlns:a16="http://schemas.microsoft.com/office/drawing/2014/main" id="{E734ED51-CC47-4B69-B622-393B76B4FF36}"/>
                </a:ext>
              </a:extLst>
            </p:cNvPr>
            <p:cNvSpPr/>
            <p:nvPr/>
          </p:nvSpPr>
          <p:spPr bwMode="auto">
            <a:xfrm>
              <a:off x="7792516" y="4087810"/>
              <a:ext cx="285322" cy="32701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5" name="îṧ1ide">
              <a:extLst>
                <a:ext uri="{FF2B5EF4-FFF2-40B4-BE49-F238E27FC236}">
                  <a16:creationId xmlns:a16="http://schemas.microsoft.com/office/drawing/2014/main" id="{4B02E9D0-4F5F-47AC-92B0-A7408457B434}"/>
                </a:ext>
              </a:extLst>
            </p:cNvPr>
            <p:cNvSpPr/>
            <p:nvPr/>
          </p:nvSpPr>
          <p:spPr bwMode="auto">
            <a:xfrm>
              <a:off x="7750311" y="2154398"/>
              <a:ext cx="320914" cy="25426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6" name="iṩļîḑè">
              <a:extLst>
                <a:ext uri="{FF2B5EF4-FFF2-40B4-BE49-F238E27FC236}">
                  <a16:creationId xmlns:a16="http://schemas.microsoft.com/office/drawing/2014/main" id="{3ADB0932-347D-4684-9E51-CD4CE122A62A}"/>
                </a:ext>
              </a:extLst>
            </p:cNvPr>
            <p:cNvSpPr/>
            <p:nvPr/>
          </p:nvSpPr>
          <p:spPr bwMode="auto">
            <a:xfrm>
              <a:off x="7755163" y="5090237"/>
              <a:ext cx="354216" cy="292218"/>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7" name="íṣḻide">
              <a:extLst>
                <a:ext uri="{FF2B5EF4-FFF2-40B4-BE49-F238E27FC236}">
                  <a16:creationId xmlns:a16="http://schemas.microsoft.com/office/drawing/2014/main" id="{BB80840D-66A8-4406-8C6B-F765D42F1E5B}"/>
                </a:ext>
              </a:extLst>
            </p:cNvPr>
            <p:cNvSpPr/>
            <p:nvPr/>
          </p:nvSpPr>
          <p:spPr bwMode="auto">
            <a:xfrm>
              <a:off x="7732308" y="3151763"/>
              <a:ext cx="399924" cy="28419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33" name="文本框 38">
            <a:extLst>
              <a:ext uri="{FF2B5EF4-FFF2-40B4-BE49-F238E27FC236}">
                <a16:creationId xmlns:a16="http://schemas.microsoft.com/office/drawing/2014/main" id="{1D1F263F-582E-4D09-ACE2-9F691F97AB05}"/>
              </a:ext>
            </a:extLst>
          </p:cNvPr>
          <p:cNvSpPr txBox="1"/>
          <p:nvPr/>
        </p:nvSpPr>
        <p:spPr>
          <a:xfrm>
            <a:off x="7110808" y="2492785"/>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4" name="文本框 39">
            <a:extLst>
              <a:ext uri="{FF2B5EF4-FFF2-40B4-BE49-F238E27FC236}">
                <a16:creationId xmlns:a16="http://schemas.microsoft.com/office/drawing/2014/main" id="{5EE57D16-347D-469B-AE53-93F5677B0FA6}"/>
              </a:ext>
            </a:extLst>
          </p:cNvPr>
          <p:cNvSpPr txBox="1"/>
          <p:nvPr/>
        </p:nvSpPr>
        <p:spPr>
          <a:xfrm>
            <a:off x="7110808" y="2945639"/>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31" name="文本框 41">
            <a:extLst>
              <a:ext uri="{FF2B5EF4-FFF2-40B4-BE49-F238E27FC236}">
                <a16:creationId xmlns:a16="http://schemas.microsoft.com/office/drawing/2014/main" id="{FD04A4AC-4856-4C4B-AACB-D6376D764340}"/>
              </a:ext>
            </a:extLst>
          </p:cNvPr>
          <p:cNvSpPr txBox="1"/>
          <p:nvPr/>
        </p:nvSpPr>
        <p:spPr>
          <a:xfrm>
            <a:off x="7110808" y="4442564"/>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2" name="文本框 42">
            <a:extLst>
              <a:ext uri="{FF2B5EF4-FFF2-40B4-BE49-F238E27FC236}">
                <a16:creationId xmlns:a16="http://schemas.microsoft.com/office/drawing/2014/main" id="{FB19B817-4092-45F7-A338-7824201BB0FE}"/>
              </a:ext>
            </a:extLst>
          </p:cNvPr>
          <p:cNvSpPr txBox="1"/>
          <p:nvPr/>
        </p:nvSpPr>
        <p:spPr>
          <a:xfrm>
            <a:off x="7110808" y="4895418"/>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29" name="文本框 44">
            <a:extLst>
              <a:ext uri="{FF2B5EF4-FFF2-40B4-BE49-F238E27FC236}">
                <a16:creationId xmlns:a16="http://schemas.microsoft.com/office/drawing/2014/main" id="{0EAD57C2-4847-465F-9A34-61D4B17B1B49}"/>
              </a:ext>
            </a:extLst>
          </p:cNvPr>
          <p:cNvSpPr txBox="1"/>
          <p:nvPr/>
        </p:nvSpPr>
        <p:spPr>
          <a:xfrm>
            <a:off x="2673820" y="343990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0" name="文本框 45">
            <a:extLst>
              <a:ext uri="{FF2B5EF4-FFF2-40B4-BE49-F238E27FC236}">
                <a16:creationId xmlns:a16="http://schemas.microsoft.com/office/drawing/2014/main" id="{F0F8C12E-CEDC-4C95-95A7-43AF34181885}"/>
              </a:ext>
            </a:extLst>
          </p:cNvPr>
          <p:cNvSpPr txBox="1"/>
          <p:nvPr/>
        </p:nvSpPr>
        <p:spPr>
          <a:xfrm>
            <a:off x="1457307" y="3892761"/>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27" name="文本框 47">
            <a:extLst>
              <a:ext uri="{FF2B5EF4-FFF2-40B4-BE49-F238E27FC236}">
                <a16:creationId xmlns:a16="http://schemas.microsoft.com/office/drawing/2014/main" id="{CFEE632D-31BD-4CAE-BBB5-09CC3ABD7DC9}"/>
              </a:ext>
            </a:extLst>
          </p:cNvPr>
          <p:cNvSpPr txBox="1"/>
          <p:nvPr/>
        </p:nvSpPr>
        <p:spPr>
          <a:xfrm>
            <a:off x="2673820" y="1507160"/>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28" name="文本框 48">
            <a:extLst>
              <a:ext uri="{FF2B5EF4-FFF2-40B4-BE49-F238E27FC236}">
                <a16:creationId xmlns:a16="http://schemas.microsoft.com/office/drawing/2014/main" id="{9BDA2CA6-B39B-4FA2-A8B2-9432707FD2C0}"/>
              </a:ext>
            </a:extLst>
          </p:cNvPr>
          <p:cNvSpPr txBox="1"/>
          <p:nvPr/>
        </p:nvSpPr>
        <p:spPr>
          <a:xfrm>
            <a:off x="1457307" y="1960014"/>
            <a:ext cx="3350294" cy="828240"/>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53" name="组合 52">
            <a:extLst>
              <a:ext uri="{FF2B5EF4-FFF2-40B4-BE49-F238E27FC236}">
                <a16:creationId xmlns:a16="http://schemas.microsoft.com/office/drawing/2014/main" id="{7A6141CA-70B0-4151-8C40-6FB6A460C6DA}"/>
              </a:ext>
            </a:extLst>
          </p:cNvPr>
          <p:cNvGrpSpPr/>
          <p:nvPr/>
        </p:nvGrpSpPr>
        <p:grpSpPr>
          <a:xfrm>
            <a:off x="4819650" y="131417"/>
            <a:ext cx="2635938" cy="461665"/>
            <a:chOff x="4819650" y="131417"/>
            <a:chExt cx="2635938" cy="461665"/>
          </a:xfrm>
        </p:grpSpPr>
        <p:sp>
          <p:nvSpPr>
            <p:cNvPr id="54" name="文本框 53">
              <a:extLst>
                <a:ext uri="{FF2B5EF4-FFF2-40B4-BE49-F238E27FC236}">
                  <a16:creationId xmlns:a16="http://schemas.microsoft.com/office/drawing/2014/main" id="{FD03AF6D-74D6-4201-AA3A-ED34F9A993D6}"/>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55" name="组合 54">
              <a:extLst>
                <a:ext uri="{FF2B5EF4-FFF2-40B4-BE49-F238E27FC236}">
                  <a16:creationId xmlns:a16="http://schemas.microsoft.com/office/drawing/2014/main" id="{A338188A-FF87-43F7-AEF8-B5E71D90F3AC}"/>
                </a:ext>
              </a:extLst>
            </p:cNvPr>
            <p:cNvGrpSpPr/>
            <p:nvPr/>
          </p:nvGrpSpPr>
          <p:grpSpPr>
            <a:xfrm>
              <a:off x="5013556" y="593082"/>
              <a:ext cx="2223876" cy="0"/>
              <a:chOff x="4925068" y="593082"/>
              <a:chExt cx="2223876" cy="0"/>
            </a:xfrm>
          </p:grpSpPr>
          <p:cxnSp>
            <p:nvCxnSpPr>
              <p:cNvPr id="56" name="直接连接符 55">
                <a:extLst>
                  <a:ext uri="{FF2B5EF4-FFF2-40B4-BE49-F238E27FC236}">
                    <a16:creationId xmlns:a16="http://schemas.microsoft.com/office/drawing/2014/main" id="{758D9B00-685B-4E6D-B4AF-6C787D61E04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F00CDF4-028D-4C11-8E30-7CE2597289A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911555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1+#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1" grpId="0"/>
      <p:bldP spid="32" grpId="0"/>
      <p:bldP spid="29" grpId="0"/>
      <p:bldP spid="30"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5f060959-5d43-4639-8ba6-3e5b819695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A894C5D-0CCE-44E8-ADB4-0CDAF130FD9D}"/>
              </a:ext>
            </a:extLst>
          </p:cNvPr>
          <p:cNvGrpSpPr>
            <a:grpSpLocks noChangeAspect="1"/>
          </p:cNvGrpSpPr>
          <p:nvPr/>
        </p:nvGrpSpPr>
        <p:grpSpPr>
          <a:xfrm>
            <a:off x="4577480" y="2065296"/>
            <a:ext cx="3037039" cy="3032125"/>
            <a:chOff x="4034313" y="1577096"/>
            <a:chExt cx="4123373" cy="4116702"/>
          </a:xfrm>
          <a:gradFill>
            <a:gsLst>
              <a:gs pos="0">
                <a:srgbClr val="C54786"/>
              </a:gs>
              <a:gs pos="100000">
                <a:srgbClr val="9B2487"/>
              </a:gs>
            </a:gsLst>
            <a:lin ang="5400000" scaled="1"/>
          </a:gradFill>
          <a:effectLst>
            <a:outerShdw blurRad="50800" dist="38100" dir="5400000" algn="t" rotWithShape="0">
              <a:prstClr val="black">
                <a:alpha val="40000"/>
              </a:prstClr>
            </a:outerShdw>
          </a:effectLst>
        </p:grpSpPr>
        <p:sp>
          <p:nvSpPr>
            <p:cNvPr id="39" name="îś1ídé">
              <a:extLst>
                <a:ext uri="{FF2B5EF4-FFF2-40B4-BE49-F238E27FC236}">
                  <a16:creationId xmlns:a16="http://schemas.microsoft.com/office/drawing/2014/main" id="{D997EBCA-C078-4666-B0CF-BFFA0DB65F4B}"/>
                </a:ext>
              </a:extLst>
            </p:cNvPr>
            <p:cNvSpPr/>
            <p:nvPr/>
          </p:nvSpPr>
          <p:spPr bwMode="auto">
            <a:xfrm>
              <a:off x="5032914" y="2567101"/>
              <a:ext cx="2137305" cy="2139528"/>
            </a:xfrm>
            <a:custGeom>
              <a:avLst/>
              <a:gdLst>
                <a:gd name="T0" fmla="*/ 762755 w 19679"/>
                <a:gd name="T1" fmla="*/ 838126 h 19679"/>
                <a:gd name="T2" fmla="*/ 762755 w 19679"/>
                <a:gd name="T3" fmla="*/ 838126 h 19679"/>
                <a:gd name="T4" fmla="*/ 762755 w 19679"/>
                <a:gd name="T5" fmla="*/ 838126 h 19679"/>
                <a:gd name="T6" fmla="*/ 762755 w 19679"/>
                <a:gd name="T7" fmla="*/ 83812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8"/>
                    <a:pt x="6723" y="20638"/>
                    <a:pt x="2881" y="16796"/>
                  </a:cubicBezTo>
                  <a:cubicBezTo>
                    <a:pt x="-961" y="12954"/>
                    <a:pt x="-961" y="6724"/>
                    <a:pt x="2881" y="2882"/>
                  </a:cubicBezTo>
                  <a:cubicBezTo>
                    <a:pt x="6723" y="-961"/>
                    <a:pt x="12954" y="-961"/>
                    <a:pt x="16796" y="2882"/>
                  </a:cubicBezTo>
                  <a:close/>
                </a:path>
              </a:pathLst>
            </a:custGeom>
            <a:blipFill>
              <a:blip r:embed="rId3"/>
              <a:stretch>
                <a:fillRect l="-33578" r="-33089"/>
              </a:stretch>
            </a:blip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40" name="iŝḷïḍe">
              <a:extLst>
                <a:ext uri="{FF2B5EF4-FFF2-40B4-BE49-F238E27FC236}">
                  <a16:creationId xmlns:a16="http://schemas.microsoft.com/office/drawing/2014/main" id="{A3B2BD63-7714-41E1-8C22-F36B578C8C0E}"/>
                </a:ext>
              </a:extLst>
            </p:cNvPr>
            <p:cNvGrpSpPr/>
            <p:nvPr/>
          </p:nvGrpSpPr>
          <p:grpSpPr>
            <a:xfrm>
              <a:off x="4034313" y="1577096"/>
              <a:ext cx="4123373" cy="4116702"/>
              <a:chOff x="4034313" y="1787370"/>
              <a:chExt cx="4123373" cy="4116702"/>
            </a:xfrm>
            <a:grpFill/>
          </p:grpSpPr>
          <p:grpSp>
            <p:nvGrpSpPr>
              <p:cNvPr id="41" name="íṣḻïḓé">
                <a:extLst>
                  <a:ext uri="{FF2B5EF4-FFF2-40B4-BE49-F238E27FC236}">
                    <a16:creationId xmlns:a16="http://schemas.microsoft.com/office/drawing/2014/main" id="{22D9D7A6-D403-423C-A442-5C7C3B4423F4}"/>
                  </a:ext>
                </a:extLst>
              </p:cNvPr>
              <p:cNvGrpSpPr/>
              <p:nvPr/>
            </p:nvGrpSpPr>
            <p:grpSpPr>
              <a:xfrm>
                <a:off x="6158273" y="1787370"/>
                <a:ext cx="1685823" cy="1427835"/>
                <a:chOff x="6158273" y="1787370"/>
                <a:chExt cx="1685823" cy="1427835"/>
              </a:xfrm>
              <a:grpFill/>
            </p:grpSpPr>
            <p:sp>
              <p:nvSpPr>
                <p:cNvPr id="65" name="îṡ1îďé">
                  <a:extLst>
                    <a:ext uri="{FF2B5EF4-FFF2-40B4-BE49-F238E27FC236}">
                      <a16:creationId xmlns:a16="http://schemas.microsoft.com/office/drawing/2014/main" id="{2592ADB9-0B63-4A48-A9E0-D514ED7EECD6}"/>
                    </a:ext>
                  </a:extLst>
                </p:cNvPr>
                <p:cNvSpPr/>
                <p:nvPr/>
              </p:nvSpPr>
              <p:spPr bwMode="auto">
                <a:xfrm>
                  <a:off x="6158273" y="1787370"/>
                  <a:ext cx="1685823" cy="1427835"/>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66" name="îšḷiḋê">
                  <a:extLst>
                    <a:ext uri="{FF2B5EF4-FFF2-40B4-BE49-F238E27FC236}">
                      <a16:creationId xmlns:a16="http://schemas.microsoft.com/office/drawing/2014/main" id="{D67E9E55-AB28-4D82-AA54-1C81ADB1B349}"/>
                    </a:ext>
                  </a:extLst>
                </p:cNvPr>
                <p:cNvGrpSpPr/>
                <p:nvPr/>
              </p:nvGrpSpPr>
              <p:grpSpPr>
                <a:xfrm>
                  <a:off x="6684760" y="2233977"/>
                  <a:ext cx="464344" cy="464344"/>
                  <a:chOff x="3498967" y="3049909"/>
                  <a:chExt cx="464344" cy="464344"/>
                </a:xfrm>
                <a:grpFill/>
              </p:grpSpPr>
              <p:sp>
                <p:nvSpPr>
                  <p:cNvPr id="67" name="îŝľiḑe">
                    <a:extLst>
                      <a:ext uri="{FF2B5EF4-FFF2-40B4-BE49-F238E27FC236}">
                        <a16:creationId xmlns:a16="http://schemas.microsoft.com/office/drawing/2014/main" id="{531013F4-407C-42DC-8EAF-4F0403832FB9}"/>
                      </a:ext>
                    </a:extLst>
                  </p:cNvPr>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8" name="iṡlíḓè">
                    <a:extLst>
                      <a:ext uri="{FF2B5EF4-FFF2-40B4-BE49-F238E27FC236}">
                        <a16:creationId xmlns:a16="http://schemas.microsoft.com/office/drawing/2014/main" id="{EF517CC5-CA96-4680-A320-BB631AA352BE}"/>
                      </a:ext>
                    </a:extLst>
                  </p:cNvPr>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2" name="iŝlïḍê">
                <a:extLst>
                  <a:ext uri="{FF2B5EF4-FFF2-40B4-BE49-F238E27FC236}">
                    <a16:creationId xmlns:a16="http://schemas.microsoft.com/office/drawing/2014/main" id="{A019DE8A-8848-48CE-9983-7C2B2774981B}"/>
                  </a:ext>
                </a:extLst>
              </p:cNvPr>
              <p:cNvGrpSpPr/>
              <p:nvPr/>
            </p:nvGrpSpPr>
            <p:grpSpPr>
              <a:xfrm>
                <a:off x="4339007" y="1787370"/>
                <a:ext cx="1681375" cy="1436731"/>
                <a:chOff x="4339007" y="1787370"/>
                <a:chExt cx="1681375" cy="1436731"/>
              </a:xfrm>
              <a:grpFill/>
            </p:grpSpPr>
            <p:sp>
              <p:nvSpPr>
                <p:cNvPr id="63" name="îsḷíḓè">
                  <a:extLst>
                    <a:ext uri="{FF2B5EF4-FFF2-40B4-BE49-F238E27FC236}">
                      <a16:creationId xmlns:a16="http://schemas.microsoft.com/office/drawing/2014/main" id="{B131CE42-BAB7-4E01-8824-57611202E399}"/>
                    </a:ext>
                  </a:extLst>
                </p:cNvPr>
                <p:cNvSpPr/>
                <p:nvPr/>
              </p:nvSpPr>
              <p:spPr bwMode="auto">
                <a:xfrm>
                  <a:off x="4339007" y="1787370"/>
                  <a:ext cx="1681375" cy="1436731"/>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iṣḷiḑé">
                  <a:extLst>
                    <a:ext uri="{FF2B5EF4-FFF2-40B4-BE49-F238E27FC236}">
                      <a16:creationId xmlns:a16="http://schemas.microsoft.com/office/drawing/2014/main" id="{E281EA81-0E4F-4CC3-91AF-3735B2F853B4}"/>
                    </a:ext>
                  </a:extLst>
                </p:cNvPr>
                <p:cNvSpPr/>
                <p:nvPr/>
              </p:nvSpPr>
              <p:spPr bwMode="auto">
                <a:xfrm>
                  <a:off x="4989382" y="2240756"/>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43" name="íṡḷïḍè">
                <a:extLst>
                  <a:ext uri="{FF2B5EF4-FFF2-40B4-BE49-F238E27FC236}">
                    <a16:creationId xmlns:a16="http://schemas.microsoft.com/office/drawing/2014/main" id="{51F83103-7611-444E-8CE2-577479921BC7}"/>
                  </a:ext>
                </a:extLst>
              </p:cNvPr>
              <p:cNvGrpSpPr/>
              <p:nvPr/>
            </p:nvGrpSpPr>
            <p:grpSpPr>
              <a:xfrm>
                <a:off x="4034313" y="2912735"/>
                <a:ext cx="1018611" cy="1901556"/>
                <a:chOff x="4034313" y="2912735"/>
                <a:chExt cx="1018611" cy="1901556"/>
              </a:xfrm>
              <a:grpFill/>
            </p:grpSpPr>
            <p:sp>
              <p:nvSpPr>
                <p:cNvPr id="58" name="ï$líḑê">
                  <a:extLst>
                    <a:ext uri="{FF2B5EF4-FFF2-40B4-BE49-F238E27FC236}">
                      <a16:creationId xmlns:a16="http://schemas.microsoft.com/office/drawing/2014/main" id="{B0DEC1BE-ABD5-4F40-816B-A448AFB82172}"/>
                    </a:ext>
                  </a:extLst>
                </p:cNvPr>
                <p:cNvSpPr/>
                <p:nvPr/>
              </p:nvSpPr>
              <p:spPr bwMode="auto">
                <a:xfrm>
                  <a:off x="4034313" y="2912735"/>
                  <a:ext cx="1018611" cy="1901556"/>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9" name="íSľïḑe">
                  <a:extLst>
                    <a:ext uri="{FF2B5EF4-FFF2-40B4-BE49-F238E27FC236}">
                      <a16:creationId xmlns:a16="http://schemas.microsoft.com/office/drawing/2014/main" id="{022FA0E1-88B2-43CA-B707-A9F4DCCC4418}"/>
                    </a:ext>
                  </a:extLst>
                </p:cNvPr>
                <p:cNvGrpSpPr/>
                <p:nvPr/>
              </p:nvGrpSpPr>
              <p:grpSpPr>
                <a:xfrm>
                  <a:off x="4286914" y="3667853"/>
                  <a:ext cx="465138" cy="391319"/>
                  <a:chOff x="5356342" y="3093565"/>
                  <a:chExt cx="465138" cy="391319"/>
                </a:xfrm>
                <a:grpFill/>
              </p:grpSpPr>
              <p:sp>
                <p:nvSpPr>
                  <p:cNvPr id="60" name="ïŝḻïḍe">
                    <a:extLst>
                      <a:ext uri="{FF2B5EF4-FFF2-40B4-BE49-F238E27FC236}">
                        <a16:creationId xmlns:a16="http://schemas.microsoft.com/office/drawing/2014/main" id="{0ECCCEA4-13C5-436A-B67E-5FCF936B62C3}"/>
                      </a:ext>
                    </a:extLst>
                  </p:cNvPr>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ïṧ1ïḍê">
                    <a:extLst>
                      <a:ext uri="{FF2B5EF4-FFF2-40B4-BE49-F238E27FC236}">
                        <a16:creationId xmlns:a16="http://schemas.microsoft.com/office/drawing/2014/main" id="{677466FC-6B65-460B-8332-CB9B4F49946D}"/>
                      </a:ext>
                    </a:extLst>
                  </p:cNvPr>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2" name="íṥļidè">
                    <a:extLst>
                      <a:ext uri="{FF2B5EF4-FFF2-40B4-BE49-F238E27FC236}">
                        <a16:creationId xmlns:a16="http://schemas.microsoft.com/office/drawing/2014/main" id="{4D88A9FA-2D09-43FB-A2D0-16C871DBA470}"/>
                      </a:ext>
                    </a:extLst>
                  </p:cNvPr>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4" name="îṥ1ide">
                <a:extLst>
                  <a:ext uri="{FF2B5EF4-FFF2-40B4-BE49-F238E27FC236}">
                    <a16:creationId xmlns:a16="http://schemas.microsoft.com/office/drawing/2014/main" id="{EE89CB12-C5A9-493B-A3C6-48FE9F243A42}"/>
                  </a:ext>
                </a:extLst>
              </p:cNvPr>
              <p:cNvGrpSpPr/>
              <p:nvPr/>
            </p:nvGrpSpPr>
            <p:grpSpPr>
              <a:xfrm>
                <a:off x="4379040" y="4489581"/>
                <a:ext cx="1685823" cy="1414491"/>
                <a:chOff x="4379040" y="4489581"/>
                <a:chExt cx="1685823" cy="1414491"/>
              </a:xfrm>
              <a:grpFill/>
            </p:grpSpPr>
            <p:sp>
              <p:nvSpPr>
                <p:cNvPr id="54" name="íSļîḑè">
                  <a:extLst>
                    <a:ext uri="{FF2B5EF4-FFF2-40B4-BE49-F238E27FC236}">
                      <a16:creationId xmlns:a16="http://schemas.microsoft.com/office/drawing/2014/main" id="{0F1FC930-C41A-45C9-8CE5-A6D4E452D4DE}"/>
                    </a:ext>
                  </a:extLst>
                </p:cNvPr>
                <p:cNvSpPr/>
                <p:nvPr/>
              </p:nvSpPr>
              <p:spPr bwMode="auto">
                <a:xfrm>
                  <a:off x="4379040" y="4489581"/>
                  <a:ext cx="1685823" cy="1414491"/>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5" name="ïşḻíḍè">
                  <a:extLst>
                    <a:ext uri="{FF2B5EF4-FFF2-40B4-BE49-F238E27FC236}">
                      <a16:creationId xmlns:a16="http://schemas.microsoft.com/office/drawing/2014/main" id="{B7DE4050-58F7-4461-B05B-7D4F557156E2}"/>
                    </a:ext>
                  </a:extLst>
                </p:cNvPr>
                <p:cNvGrpSpPr/>
                <p:nvPr/>
              </p:nvGrpSpPr>
              <p:grpSpPr>
                <a:xfrm>
                  <a:off x="5115541" y="5049296"/>
                  <a:ext cx="465138" cy="435769"/>
                  <a:chOff x="5368132" y="3540125"/>
                  <a:chExt cx="465138" cy="435769"/>
                </a:xfrm>
                <a:grpFill/>
              </p:grpSpPr>
              <p:sp>
                <p:nvSpPr>
                  <p:cNvPr id="56" name="ïṥ1îḍè">
                    <a:extLst>
                      <a:ext uri="{FF2B5EF4-FFF2-40B4-BE49-F238E27FC236}">
                        <a16:creationId xmlns:a16="http://schemas.microsoft.com/office/drawing/2014/main" id="{819BBF77-C48A-4C2C-8A71-8D4DC6256295}"/>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ŝḻíḍê">
                    <a:extLst>
                      <a:ext uri="{FF2B5EF4-FFF2-40B4-BE49-F238E27FC236}">
                        <a16:creationId xmlns:a16="http://schemas.microsoft.com/office/drawing/2014/main" id="{B836D218-59BA-4F4D-B31D-C74C596C7BFC}"/>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5" name="ïşľïḑê">
                <a:extLst>
                  <a:ext uri="{FF2B5EF4-FFF2-40B4-BE49-F238E27FC236}">
                    <a16:creationId xmlns:a16="http://schemas.microsoft.com/office/drawing/2014/main" id="{ABC0972A-6D28-416D-82A3-8016A82203D2}"/>
                  </a:ext>
                </a:extLst>
              </p:cNvPr>
              <p:cNvGrpSpPr/>
              <p:nvPr/>
            </p:nvGrpSpPr>
            <p:grpSpPr>
              <a:xfrm>
                <a:off x="7141300" y="2892719"/>
                <a:ext cx="1016386" cy="1899332"/>
                <a:chOff x="7141300" y="2892719"/>
                <a:chExt cx="1016386" cy="1899332"/>
              </a:xfrm>
              <a:grpFill/>
            </p:grpSpPr>
            <p:sp>
              <p:nvSpPr>
                <p:cNvPr id="49" name="íŝḷîḑê">
                  <a:extLst>
                    <a:ext uri="{FF2B5EF4-FFF2-40B4-BE49-F238E27FC236}">
                      <a16:creationId xmlns:a16="http://schemas.microsoft.com/office/drawing/2014/main" id="{1EF339D3-02C3-4580-8803-3574AFC43946}"/>
                    </a:ext>
                  </a:extLst>
                </p:cNvPr>
                <p:cNvSpPr/>
                <p:nvPr/>
              </p:nvSpPr>
              <p:spPr bwMode="auto">
                <a:xfrm>
                  <a:off x="7141300" y="2892719"/>
                  <a:ext cx="1016386" cy="1899332"/>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5D9FCE"/>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0" name="î$lïḑe">
                  <a:extLst>
                    <a:ext uri="{FF2B5EF4-FFF2-40B4-BE49-F238E27FC236}">
                      <a16:creationId xmlns:a16="http://schemas.microsoft.com/office/drawing/2014/main" id="{298B582D-7D3F-4546-B345-D3E3951B13D2}"/>
                    </a:ext>
                  </a:extLst>
                </p:cNvPr>
                <p:cNvGrpSpPr/>
                <p:nvPr/>
              </p:nvGrpSpPr>
              <p:grpSpPr>
                <a:xfrm>
                  <a:off x="7461470" y="3682140"/>
                  <a:ext cx="465138" cy="406400"/>
                  <a:chOff x="6357938" y="3535363"/>
                  <a:chExt cx="465138" cy="406400"/>
                </a:xfrm>
                <a:grpFill/>
              </p:grpSpPr>
              <p:sp>
                <p:nvSpPr>
                  <p:cNvPr id="51" name="i$1ïḓê">
                    <a:extLst>
                      <a:ext uri="{FF2B5EF4-FFF2-40B4-BE49-F238E27FC236}">
                        <a16:creationId xmlns:a16="http://schemas.microsoft.com/office/drawing/2014/main" id="{9E49D423-CCFA-4EF9-8BF2-D11EDAE468C9}"/>
                      </a:ext>
                    </a:extLst>
                  </p:cNvPr>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iṧlïḋè">
                    <a:extLst>
                      <a:ext uri="{FF2B5EF4-FFF2-40B4-BE49-F238E27FC236}">
                        <a16:creationId xmlns:a16="http://schemas.microsoft.com/office/drawing/2014/main" id="{9EAA3971-B1BD-4410-A3A0-71970A32F77E}"/>
                      </a:ext>
                    </a:extLst>
                  </p:cNvPr>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3" name="íślîďê">
                    <a:extLst>
                      <a:ext uri="{FF2B5EF4-FFF2-40B4-BE49-F238E27FC236}">
                        <a16:creationId xmlns:a16="http://schemas.microsoft.com/office/drawing/2014/main" id="{F051AC8A-A36B-4FAD-A3A7-1D63A85FC59F}"/>
                      </a:ext>
                    </a:extLst>
                  </p:cNvPr>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nvGrpSpPr>
              <p:cNvPr id="46" name="iṩlîḑé">
                <a:extLst>
                  <a:ext uri="{FF2B5EF4-FFF2-40B4-BE49-F238E27FC236}">
                    <a16:creationId xmlns:a16="http://schemas.microsoft.com/office/drawing/2014/main" id="{9FB9554D-B30F-452E-AFE0-91A5DBC39249}"/>
                  </a:ext>
                </a:extLst>
              </p:cNvPr>
              <p:cNvGrpSpPr/>
              <p:nvPr/>
            </p:nvGrpSpPr>
            <p:grpSpPr>
              <a:xfrm>
                <a:off x="6169393" y="4456220"/>
                <a:ext cx="1688048" cy="1441179"/>
                <a:chOff x="6169393" y="4456220"/>
                <a:chExt cx="1688048" cy="1441179"/>
              </a:xfrm>
              <a:grpFill/>
            </p:grpSpPr>
            <p:sp>
              <p:nvSpPr>
                <p:cNvPr id="47" name="ï$ľîdê">
                  <a:extLst>
                    <a:ext uri="{FF2B5EF4-FFF2-40B4-BE49-F238E27FC236}">
                      <a16:creationId xmlns:a16="http://schemas.microsoft.com/office/drawing/2014/main" id="{F6DBEB51-96F5-476A-85AA-5C374BCDDE24}"/>
                    </a:ext>
                  </a:extLst>
                </p:cNvPr>
                <p:cNvSpPr/>
                <p:nvPr/>
              </p:nvSpPr>
              <p:spPr bwMode="auto">
                <a:xfrm>
                  <a:off x="6169393" y="4456220"/>
                  <a:ext cx="1688048" cy="1441179"/>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152D6C"/>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48" name="iS1îḑè">
                  <a:extLst>
                    <a:ext uri="{FF2B5EF4-FFF2-40B4-BE49-F238E27FC236}">
                      <a16:creationId xmlns:a16="http://schemas.microsoft.com/office/drawing/2014/main" id="{5E535DA0-03CB-45AE-9114-48914F146748}"/>
                    </a:ext>
                  </a:extLst>
                </p:cNvPr>
                <p:cNvSpPr/>
                <p:nvPr/>
              </p:nvSpPr>
              <p:spPr bwMode="auto">
                <a:xfrm>
                  <a:off x="6750244" y="4964219"/>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grpSp>
      <p:sp>
        <p:nvSpPr>
          <p:cNvPr id="69" name="文本框 57">
            <a:extLst>
              <a:ext uri="{FF2B5EF4-FFF2-40B4-BE49-F238E27FC236}">
                <a16:creationId xmlns:a16="http://schemas.microsoft.com/office/drawing/2014/main" id="{B2EF0CF1-95B1-4B5D-96FC-17AFF48CE0D7}"/>
              </a:ext>
            </a:extLst>
          </p:cNvPr>
          <p:cNvSpPr txBox="1"/>
          <p:nvPr/>
        </p:nvSpPr>
        <p:spPr>
          <a:xfrm>
            <a:off x="2493283" y="1577349"/>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0" name="文本框 58">
            <a:extLst>
              <a:ext uri="{FF2B5EF4-FFF2-40B4-BE49-F238E27FC236}">
                <a16:creationId xmlns:a16="http://schemas.microsoft.com/office/drawing/2014/main" id="{F03649A9-A506-4D53-8B1D-207CC7A4AF40}"/>
              </a:ext>
            </a:extLst>
          </p:cNvPr>
          <p:cNvSpPr txBox="1"/>
          <p:nvPr/>
        </p:nvSpPr>
        <p:spPr>
          <a:xfrm>
            <a:off x="1606714" y="1977267"/>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1" name="文本框 60">
            <a:extLst>
              <a:ext uri="{FF2B5EF4-FFF2-40B4-BE49-F238E27FC236}">
                <a16:creationId xmlns:a16="http://schemas.microsoft.com/office/drawing/2014/main" id="{FE709E4C-B392-4435-B87E-6B847E63F2BC}"/>
              </a:ext>
            </a:extLst>
          </p:cNvPr>
          <p:cNvSpPr txBox="1"/>
          <p:nvPr/>
        </p:nvSpPr>
        <p:spPr>
          <a:xfrm>
            <a:off x="2493283" y="2899810"/>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2" name="文本框 61">
            <a:extLst>
              <a:ext uri="{FF2B5EF4-FFF2-40B4-BE49-F238E27FC236}">
                <a16:creationId xmlns:a16="http://schemas.microsoft.com/office/drawing/2014/main" id="{CE4F0E1F-277B-4908-877D-54F7B4A0AE3B}"/>
              </a:ext>
            </a:extLst>
          </p:cNvPr>
          <p:cNvSpPr txBox="1"/>
          <p:nvPr/>
        </p:nvSpPr>
        <p:spPr>
          <a:xfrm>
            <a:off x="1606714" y="3299728"/>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3" name="文本框 63">
            <a:extLst>
              <a:ext uri="{FF2B5EF4-FFF2-40B4-BE49-F238E27FC236}">
                <a16:creationId xmlns:a16="http://schemas.microsoft.com/office/drawing/2014/main" id="{2B882758-3B41-4531-8128-37CB57C2EDFF}"/>
              </a:ext>
            </a:extLst>
          </p:cNvPr>
          <p:cNvSpPr txBox="1"/>
          <p:nvPr/>
        </p:nvSpPr>
        <p:spPr>
          <a:xfrm>
            <a:off x="2493283" y="4222271"/>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4" name="文本框 64">
            <a:extLst>
              <a:ext uri="{FF2B5EF4-FFF2-40B4-BE49-F238E27FC236}">
                <a16:creationId xmlns:a16="http://schemas.microsoft.com/office/drawing/2014/main" id="{E80FF580-CBC8-4103-AE0F-836B65123CFF}"/>
              </a:ext>
            </a:extLst>
          </p:cNvPr>
          <p:cNvSpPr txBox="1"/>
          <p:nvPr/>
        </p:nvSpPr>
        <p:spPr>
          <a:xfrm>
            <a:off x="1606714" y="4622189"/>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presentation and make </a:t>
            </a:r>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it film </a:t>
            </a: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to be used in a wider field</a:t>
            </a:r>
          </a:p>
        </p:txBody>
      </p:sp>
      <p:sp>
        <p:nvSpPr>
          <p:cNvPr id="75" name="文本框 66">
            <a:extLst>
              <a:ext uri="{FF2B5EF4-FFF2-40B4-BE49-F238E27FC236}">
                <a16:creationId xmlns:a16="http://schemas.microsoft.com/office/drawing/2014/main" id="{3D68DD0E-C1BB-4596-8E01-147520E50F14}"/>
              </a:ext>
            </a:extLst>
          </p:cNvPr>
          <p:cNvSpPr txBox="1"/>
          <p:nvPr/>
        </p:nvSpPr>
        <p:spPr>
          <a:xfrm>
            <a:off x="8128369" y="1546763"/>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6" name="文本框 67">
            <a:extLst>
              <a:ext uri="{FF2B5EF4-FFF2-40B4-BE49-F238E27FC236}">
                <a16:creationId xmlns:a16="http://schemas.microsoft.com/office/drawing/2014/main" id="{973B1669-7F2C-4E5A-A92F-2D6908C3D16A}"/>
              </a:ext>
            </a:extLst>
          </p:cNvPr>
          <p:cNvSpPr txBox="1"/>
          <p:nvPr/>
        </p:nvSpPr>
        <p:spPr>
          <a:xfrm>
            <a:off x="8128369" y="1946681"/>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7" name="文本框 69">
            <a:extLst>
              <a:ext uri="{FF2B5EF4-FFF2-40B4-BE49-F238E27FC236}">
                <a16:creationId xmlns:a16="http://schemas.microsoft.com/office/drawing/2014/main" id="{5000086A-BC3B-44A2-AC4E-19FF4B1B24E4}"/>
              </a:ext>
            </a:extLst>
          </p:cNvPr>
          <p:cNvSpPr txBox="1"/>
          <p:nvPr/>
        </p:nvSpPr>
        <p:spPr>
          <a:xfrm>
            <a:off x="8128369" y="2869224"/>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8" name="文本框 70">
            <a:extLst>
              <a:ext uri="{FF2B5EF4-FFF2-40B4-BE49-F238E27FC236}">
                <a16:creationId xmlns:a16="http://schemas.microsoft.com/office/drawing/2014/main" id="{CC93D1E1-B9B7-4882-BDBB-03A0F49BE558}"/>
              </a:ext>
            </a:extLst>
          </p:cNvPr>
          <p:cNvSpPr txBox="1"/>
          <p:nvPr/>
        </p:nvSpPr>
        <p:spPr>
          <a:xfrm>
            <a:off x="8128369" y="3269142"/>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sp>
        <p:nvSpPr>
          <p:cNvPr id="79" name="文本框 72">
            <a:extLst>
              <a:ext uri="{FF2B5EF4-FFF2-40B4-BE49-F238E27FC236}">
                <a16:creationId xmlns:a16="http://schemas.microsoft.com/office/drawing/2014/main" id="{28117B3E-8103-4BD4-852E-84987CBB715D}"/>
              </a:ext>
            </a:extLst>
          </p:cNvPr>
          <p:cNvSpPr txBox="1"/>
          <p:nvPr/>
        </p:nvSpPr>
        <p:spPr>
          <a:xfrm>
            <a:off x="8128369" y="4191685"/>
            <a:ext cx="1671556"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0" name="文本框 73">
            <a:extLst>
              <a:ext uri="{FF2B5EF4-FFF2-40B4-BE49-F238E27FC236}">
                <a16:creationId xmlns:a16="http://schemas.microsoft.com/office/drawing/2014/main" id="{3DA795B5-2742-416F-B4B2-242AB2870E46}"/>
              </a:ext>
            </a:extLst>
          </p:cNvPr>
          <p:cNvSpPr txBox="1"/>
          <p:nvPr/>
        </p:nvSpPr>
        <p:spPr>
          <a:xfrm>
            <a:off x="8128369" y="4591603"/>
            <a:ext cx="2566578" cy="618183"/>
          </a:xfrm>
          <a:prstGeom prst="rect">
            <a:avLst/>
          </a:prstGeom>
          <a:noFill/>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print the presentation and make it film to be used in a wider field</a:t>
            </a:r>
          </a:p>
        </p:txBody>
      </p:sp>
      <p:grpSp>
        <p:nvGrpSpPr>
          <p:cNvPr id="86" name="组合 85">
            <a:extLst>
              <a:ext uri="{FF2B5EF4-FFF2-40B4-BE49-F238E27FC236}">
                <a16:creationId xmlns:a16="http://schemas.microsoft.com/office/drawing/2014/main" id="{94C6B0D2-DBB1-43CE-B4F1-F7DB23435383}"/>
              </a:ext>
            </a:extLst>
          </p:cNvPr>
          <p:cNvGrpSpPr/>
          <p:nvPr/>
        </p:nvGrpSpPr>
        <p:grpSpPr>
          <a:xfrm>
            <a:off x="4819650" y="131417"/>
            <a:ext cx="2635938" cy="461665"/>
            <a:chOff x="4819650" y="131417"/>
            <a:chExt cx="2635938" cy="461665"/>
          </a:xfrm>
        </p:grpSpPr>
        <p:sp>
          <p:nvSpPr>
            <p:cNvPr id="87" name="文本框 86">
              <a:extLst>
                <a:ext uri="{FF2B5EF4-FFF2-40B4-BE49-F238E27FC236}">
                  <a16:creationId xmlns:a16="http://schemas.microsoft.com/office/drawing/2014/main" id="{9BB4A42A-7A0B-49C9-B286-F03E1DEBC3F8}"/>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88" name="组合 87">
              <a:extLst>
                <a:ext uri="{FF2B5EF4-FFF2-40B4-BE49-F238E27FC236}">
                  <a16:creationId xmlns:a16="http://schemas.microsoft.com/office/drawing/2014/main" id="{280E9B6C-3035-4DAE-AA1A-F2442934BF57}"/>
                </a:ext>
              </a:extLst>
            </p:cNvPr>
            <p:cNvGrpSpPr/>
            <p:nvPr/>
          </p:nvGrpSpPr>
          <p:grpSpPr>
            <a:xfrm>
              <a:off x="5013556" y="593082"/>
              <a:ext cx="2223876" cy="0"/>
              <a:chOff x="4925068" y="593082"/>
              <a:chExt cx="2223876" cy="0"/>
            </a:xfrm>
          </p:grpSpPr>
          <p:cxnSp>
            <p:nvCxnSpPr>
              <p:cNvPr id="89" name="直接连接符 88">
                <a:extLst>
                  <a:ext uri="{FF2B5EF4-FFF2-40B4-BE49-F238E27FC236}">
                    <a16:creationId xmlns:a16="http://schemas.microsoft.com/office/drawing/2014/main" id="{D97782D8-BE2A-48EC-8978-5B7BC1A5A6AB}"/>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CFC54D-5654-448D-A861-D64120289CD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81" name="图片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463496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fallOve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 calcmode="lin" valueType="num">
                                      <p:cBhvr>
                                        <p:cTn id="9" dur="500" fill="hold"/>
                                        <p:tgtEl>
                                          <p:spTgt spid="38"/>
                                        </p:tgtEl>
                                        <p:attrNameLst>
                                          <p:attrName>style.rotation</p:attrName>
                                        </p:attrNameLst>
                                      </p:cBhvr>
                                      <p:tavLst>
                                        <p:tav tm="0">
                                          <p:val>
                                            <p:fltVal val="360"/>
                                          </p:val>
                                        </p:tav>
                                        <p:tav tm="100000">
                                          <p:val>
                                            <p:fltVal val="0"/>
                                          </p:val>
                                        </p:tav>
                                      </p:tavLst>
                                    </p:anim>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right)">
                                      <p:cBhvr>
                                        <p:cTn id="14" dur="500"/>
                                        <p:tgtEl>
                                          <p:spTgt spid="6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right)">
                                      <p:cBhvr>
                                        <p:cTn id="17" dur="500"/>
                                        <p:tgtEl>
                                          <p:spTgt spid="70"/>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right)">
                                      <p:cBhvr>
                                        <p:cTn id="23" dur="500"/>
                                        <p:tgtEl>
                                          <p:spTgt spid="7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right)">
                                      <p:cBhvr>
                                        <p:cTn id="26" dur="500"/>
                                        <p:tgtEl>
                                          <p:spTgt spid="73"/>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wipe(right)">
                                      <p:cBhvr>
                                        <p:cTn id="29" dur="500"/>
                                        <p:tgtEl>
                                          <p:spTgt spid="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left)">
                                      <p:cBhvr>
                                        <p:cTn id="33" dur="500"/>
                                        <p:tgtEl>
                                          <p:spTgt spid="7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left)">
                                      <p:cBhvr>
                                        <p:cTn id="39" dur="500"/>
                                        <p:tgtEl>
                                          <p:spTgt spid="7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D37DDBF-B0A3-460C-8E59-88F49B832F12}"/>
              </a:ext>
            </a:extLst>
          </p:cNvPr>
          <p:cNvGrpSpPr/>
          <p:nvPr/>
        </p:nvGrpSpPr>
        <p:grpSpPr>
          <a:xfrm>
            <a:off x="1025129" y="1696661"/>
            <a:ext cx="5949896" cy="4012622"/>
            <a:chOff x="1025129" y="1696661"/>
            <a:chExt cx="5949896" cy="4012622"/>
          </a:xfrm>
        </p:grpSpPr>
        <p:sp>
          <p:nvSpPr>
            <p:cNvPr id="14" name="等腰三角形 13"/>
            <p:cNvSpPr/>
            <p:nvPr/>
          </p:nvSpPr>
          <p:spPr>
            <a:xfrm>
              <a:off x="1025129" y="4985654"/>
              <a:ext cx="1447272" cy="212496"/>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5" name="等腰三角形 14"/>
            <p:cNvSpPr/>
            <p:nvPr/>
          </p:nvSpPr>
          <p:spPr>
            <a:xfrm>
              <a:off x="2150785" y="4277333"/>
              <a:ext cx="1447272" cy="920817"/>
            </a:xfrm>
            <a:prstGeom prst="triangle">
              <a:avLst/>
            </a:prstGeom>
            <a:solidFill>
              <a:srgbClr val="5D9F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等腰三角形 15"/>
            <p:cNvSpPr/>
            <p:nvPr/>
          </p:nvSpPr>
          <p:spPr>
            <a:xfrm>
              <a:off x="3276441" y="3285683"/>
              <a:ext cx="1447272" cy="1912467"/>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等腰三角形 16"/>
            <p:cNvSpPr/>
            <p:nvPr/>
          </p:nvSpPr>
          <p:spPr>
            <a:xfrm>
              <a:off x="4402097" y="2190024"/>
              <a:ext cx="1447272" cy="2995214"/>
            </a:xfrm>
            <a:prstGeom prst="triangle">
              <a:avLst/>
            </a:prstGeom>
            <a:solidFill>
              <a:srgbClr val="5D9F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8" name="等腰三角形 17"/>
            <p:cNvSpPr/>
            <p:nvPr/>
          </p:nvSpPr>
          <p:spPr>
            <a:xfrm>
              <a:off x="5527753" y="3624767"/>
              <a:ext cx="1447272" cy="1573383"/>
            </a:xfrm>
            <a:prstGeom prst="triangle">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9" name="TextBox 7"/>
            <p:cNvSpPr txBox="1"/>
            <p:nvPr/>
          </p:nvSpPr>
          <p:spPr>
            <a:xfrm>
              <a:off x="1383135"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0" name="TextBox 8"/>
            <p:cNvSpPr txBox="1"/>
            <p:nvPr/>
          </p:nvSpPr>
          <p:spPr>
            <a:xfrm>
              <a:off x="2508792"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1" name="TextBox 9"/>
            <p:cNvSpPr txBox="1"/>
            <p:nvPr/>
          </p:nvSpPr>
          <p:spPr>
            <a:xfrm>
              <a:off x="3634449"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2" name="TextBox 10"/>
            <p:cNvSpPr txBox="1"/>
            <p:nvPr/>
          </p:nvSpPr>
          <p:spPr>
            <a:xfrm>
              <a:off x="4760104"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3" name="TextBox 11"/>
            <p:cNvSpPr txBox="1"/>
            <p:nvPr/>
          </p:nvSpPr>
          <p:spPr>
            <a:xfrm>
              <a:off x="5885760" y="5401506"/>
              <a:ext cx="731256"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1400">
                  <a:solidFill>
                    <a:schemeClr val="tx1">
                      <a:lumMod val="75000"/>
                      <a:lumOff val="25000"/>
                    </a:schemeClr>
                  </a:solidFill>
                  <a:latin typeface="思源黑体 CN Light" panose="020B0300000000000000" pitchFamily="34" charset="-122"/>
                  <a:ea typeface="思源黑体 CN Light" panose="020B0300000000000000" pitchFamily="34" charset="-122"/>
                  <a:cs typeface="华文黑体" pitchFamily="2" charset="-122"/>
                </a:rPr>
                <a:t>标题</a:t>
              </a:r>
            </a:p>
          </p:txBody>
        </p:sp>
        <p:sp>
          <p:nvSpPr>
            <p:cNvPr id="24" name="TextBox 12"/>
            <p:cNvSpPr txBox="1"/>
            <p:nvPr/>
          </p:nvSpPr>
          <p:spPr>
            <a:xfrm>
              <a:off x="1490006" y="4449165"/>
              <a:ext cx="429926"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rPr>
                <a:t>500</a:t>
              </a:r>
              <a:endPar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5" name="TextBox 13"/>
            <p:cNvSpPr txBox="1"/>
            <p:nvPr/>
          </p:nvSpPr>
          <p:spPr>
            <a:xfrm>
              <a:off x="2559686" y="3731811"/>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a:solidFill>
                    <a:schemeClr val="tx1">
                      <a:lumMod val="75000"/>
                      <a:lumOff val="25000"/>
                    </a:schemeClr>
                  </a:solidFill>
                  <a:latin typeface="思源黑体 CN Light" panose="020B0300000000000000" pitchFamily="34" charset="-122"/>
                  <a:ea typeface="思源黑体 CN Light" panose="020B0300000000000000" pitchFamily="34" charset="-122"/>
                </a:rPr>
                <a:t>1000</a:t>
              </a:r>
              <a:endParaRPr lang="zh-CN" altLang="en-US" sz="120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TextBox 14"/>
            <p:cNvSpPr txBox="1"/>
            <p:nvPr/>
          </p:nvSpPr>
          <p:spPr>
            <a:xfrm>
              <a:off x="3685343" y="2807819"/>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2000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7" name="TextBox 15"/>
            <p:cNvSpPr txBox="1"/>
            <p:nvPr/>
          </p:nvSpPr>
          <p:spPr>
            <a:xfrm>
              <a:off x="4810999" y="1696661"/>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3000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8" name="TextBox 16"/>
            <p:cNvSpPr txBox="1"/>
            <p:nvPr/>
          </p:nvSpPr>
          <p:spPr>
            <a:xfrm>
              <a:off x="5936655" y="3110570"/>
              <a:ext cx="511679" cy="276999"/>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1500</a:t>
              </a:r>
              <a:endPar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29" name="Freeform 91"/>
          <p:cNvSpPr>
            <a:spLocks noEditPoints="1"/>
          </p:cNvSpPr>
          <p:nvPr/>
        </p:nvSpPr>
        <p:spPr bwMode="auto">
          <a:xfrm>
            <a:off x="7585624" y="2926709"/>
            <a:ext cx="355113" cy="506341"/>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152D6C"/>
          </a:solidFill>
          <a:ln>
            <a:noFill/>
          </a:ln>
        </p:spPr>
        <p:txBody>
          <a:bodyPr vert="horz" wrap="square" lIns="51428" tIns="25715" rIns="51428" bIns="25715"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Freeform 80"/>
          <p:cNvSpPr>
            <a:spLocks noEditPoints="1"/>
          </p:cNvSpPr>
          <p:nvPr/>
        </p:nvSpPr>
        <p:spPr bwMode="auto">
          <a:xfrm>
            <a:off x="7585624" y="4694751"/>
            <a:ext cx="355114" cy="504788"/>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5D9FCE"/>
          </a:solidFill>
          <a:ln>
            <a:noFill/>
          </a:ln>
        </p:spPr>
        <p:txBody>
          <a:bodyPr vert="horz" wrap="square" lIns="51428" tIns="25715" rIns="51428" bIns="25715"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5">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矩形 30"/>
          <p:cNvSpPr/>
          <p:nvPr/>
        </p:nvSpPr>
        <p:spPr>
          <a:xfrm>
            <a:off x="7749682" y="2791431"/>
            <a:ext cx="2376264" cy="400110"/>
          </a:xfrm>
          <a:prstGeom prst="rect">
            <a:avLst/>
          </a:prstGeom>
        </p:spPr>
        <p:txBody>
          <a:bodyPr vert="horz" wrap="square">
            <a:spAutoFit/>
          </a:bodyPr>
          <a:lstStyle/>
          <a:p>
            <a:pPr algn="ctr" fontAlgn="auto">
              <a:spcBef>
                <a:spcPts val="0"/>
              </a:spcBef>
              <a:spcAft>
                <a:spcPts val="0"/>
              </a:spcAft>
              <a:defRPr/>
            </a:pPr>
            <a:r>
              <a:rPr lang="zh-CN" altLang="en-US" sz="2000" b="1"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2" name="Footer Text"/>
          <p:cNvSpPr txBox="1"/>
          <p:nvPr/>
        </p:nvSpPr>
        <p:spPr>
          <a:xfrm flipH="1">
            <a:off x="8139210" y="3167296"/>
            <a:ext cx="2952328" cy="802271"/>
          </a:xfrm>
          <a:prstGeom prst="rect">
            <a:avLst/>
          </a:prstGeom>
          <a:noFill/>
        </p:spPr>
        <p:txBody>
          <a:bodyPr wrap="square" lIns="0" tIns="0" rIns="0" bIns="0" rtlCol="0">
            <a:spAutoFit/>
          </a:bodyPr>
          <a:lstStyle/>
          <a:p>
            <a:pP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a:t>
            </a:r>
          </a:p>
        </p:txBody>
      </p:sp>
      <p:sp>
        <p:nvSpPr>
          <p:cNvPr id="33" name="矩形 32"/>
          <p:cNvSpPr/>
          <p:nvPr/>
        </p:nvSpPr>
        <p:spPr>
          <a:xfrm>
            <a:off x="7737208" y="4546633"/>
            <a:ext cx="2376264" cy="400110"/>
          </a:xfrm>
          <a:prstGeom prst="rect">
            <a:avLst/>
          </a:prstGeom>
        </p:spPr>
        <p:txBody>
          <a:bodyPr vert="horz" wrap="square">
            <a:spAutoFit/>
          </a:bodyPr>
          <a:lstStyle/>
          <a:p>
            <a:pPr algn="ctr" fontAlgn="auto">
              <a:spcBef>
                <a:spcPts val="0"/>
              </a:spcBef>
              <a:spcAft>
                <a:spcPts val="0"/>
              </a:spcAft>
              <a:defRPr/>
            </a:pPr>
            <a:r>
              <a:rPr lang="zh-CN" altLang="en-US" sz="2000" b="1"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4" name="Footer Text"/>
          <p:cNvSpPr txBox="1"/>
          <p:nvPr/>
        </p:nvSpPr>
        <p:spPr>
          <a:xfrm flipH="1">
            <a:off x="8126736" y="4922498"/>
            <a:ext cx="2952328" cy="802271"/>
          </a:xfrm>
          <a:prstGeom prst="rect">
            <a:avLst/>
          </a:prstGeom>
          <a:noFill/>
        </p:spPr>
        <p:txBody>
          <a:bodyPr wrap="square" lIns="0" tIns="0" rIns="0" bIns="0" rtlCol="0">
            <a:spAutoFit/>
          </a:bodyPr>
          <a:lstStyle/>
          <a:p>
            <a:pP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a:t>
            </a:r>
          </a:p>
        </p:txBody>
      </p:sp>
      <p:grpSp>
        <p:nvGrpSpPr>
          <p:cNvPr id="40" name="组合 39">
            <a:extLst>
              <a:ext uri="{FF2B5EF4-FFF2-40B4-BE49-F238E27FC236}">
                <a16:creationId xmlns:a16="http://schemas.microsoft.com/office/drawing/2014/main" id="{6A50CD46-1171-4816-9D82-5F9BAAB29332}"/>
              </a:ext>
            </a:extLst>
          </p:cNvPr>
          <p:cNvGrpSpPr/>
          <p:nvPr/>
        </p:nvGrpSpPr>
        <p:grpSpPr>
          <a:xfrm>
            <a:off x="4819650" y="131417"/>
            <a:ext cx="2635938" cy="461665"/>
            <a:chOff x="4819650" y="131417"/>
            <a:chExt cx="2635938" cy="461665"/>
          </a:xfrm>
        </p:grpSpPr>
        <p:sp>
          <p:nvSpPr>
            <p:cNvPr id="41" name="文本框 40">
              <a:extLst>
                <a:ext uri="{FF2B5EF4-FFF2-40B4-BE49-F238E27FC236}">
                  <a16:creationId xmlns:a16="http://schemas.microsoft.com/office/drawing/2014/main" id="{F617AC45-30A1-4EFD-AD17-C10A77583B45}"/>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42" name="组合 41">
              <a:extLst>
                <a:ext uri="{FF2B5EF4-FFF2-40B4-BE49-F238E27FC236}">
                  <a16:creationId xmlns:a16="http://schemas.microsoft.com/office/drawing/2014/main" id="{049B43B9-441B-4F8B-A3DF-24C9F17B2BB6}"/>
                </a:ext>
              </a:extLst>
            </p:cNvPr>
            <p:cNvGrpSpPr/>
            <p:nvPr/>
          </p:nvGrpSpPr>
          <p:grpSpPr>
            <a:xfrm>
              <a:off x="5013556" y="593082"/>
              <a:ext cx="2223876" cy="0"/>
              <a:chOff x="4925068" y="593082"/>
              <a:chExt cx="2223876" cy="0"/>
            </a:xfrm>
          </p:grpSpPr>
          <p:cxnSp>
            <p:nvCxnSpPr>
              <p:cNvPr id="43" name="直接连接符 42">
                <a:extLst>
                  <a:ext uri="{FF2B5EF4-FFF2-40B4-BE49-F238E27FC236}">
                    <a16:creationId xmlns:a16="http://schemas.microsoft.com/office/drawing/2014/main" id="{30698EF4-95DE-4D31-AA9C-591AB49A76B9}"/>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2396823-14B3-4195-8598-D40D79F465B6}"/>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56022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fallOver"/>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randombar(horizontal)">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íṥḻïďê">
            <a:extLst>
              <a:ext uri="{FF2B5EF4-FFF2-40B4-BE49-F238E27FC236}">
                <a16:creationId xmlns:a16="http://schemas.microsoft.com/office/drawing/2014/main" id="{C58242A1-383C-4261-9F95-A474F609A32C}"/>
              </a:ext>
            </a:extLst>
          </p:cNvPr>
          <p:cNvGrpSpPr/>
          <p:nvPr/>
        </p:nvGrpSpPr>
        <p:grpSpPr>
          <a:xfrm>
            <a:off x="1025129" y="2121320"/>
            <a:ext cx="6128686" cy="3274881"/>
            <a:chOff x="952500" y="3431663"/>
            <a:chExt cx="5143500" cy="2748444"/>
          </a:xfrm>
        </p:grpSpPr>
        <p:sp>
          <p:nvSpPr>
            <p:cNvPr id="45" name="î$ľïdê">
              <a:extLst>
                <a:ext uri="{FF2B5EF4-FFF2-40B4-BE49-F238E27FC236}">
                  <a16:creationId xmlns:a16="http://schemas.microsoft.com/office/drawing/2014/main" id="{37EF9A6C-DF0F-40EE-8F19-F796C193A7C6}"/>
                </a:ext>
              </a:extLst>
            </p:cNvPr>
            <p:cNvSpPr/>
            <p:nvPr/>
          </p:nvSpPr>
          <p:spPr>
            <a:xfrm>
              <a:off x="952500" y="3431663"/>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dirty="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90%</a:t>
              </a:r>
            </a:p>
          </p:txBody>
        </p:sp>
        <p:sp>
          <p:nvSpPr>
            <p:cNvPr id="46" name="išḷîḑé">
              <a:extLst>
                <a:ext uri="{FF2B5EF4-FFF2-40B4-BE49-F238E27FC236}">
                  <a16:creationId xmlns:a16="http://schemas.microsoft.com/office/drawing/2014/main" id="{0A327F00-C07E-4FF9-A6FD-BF0DC412D367}"/>
                </a:ext>
              </a:extLst>
            </p:cNvPr>
            <p:cNvSpPr/>
            <p:nvPr/>
          </p:nvSpPr>
          <p:spPr>
            <a:xfrm>
              <a:off x="952500" y="4021752"/>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70%</a:t>
              </a:r>
            </a:p>
          </p:txBody>
        </p:sp>
        <p:sp>
          <p:nvSpPr>
            <p:cNvPr id="47" name="îŝļïḍè">
              <a:extLst>
                <a:ext uri="{FF2B5EF4-FFF2-40B4-BE49-F238E27FC236}">
                  <a16:creationId xmlns:a16="http://schemas.microsoft.com/office/drawing/2014/main" id="{BF7F0314-E382-4C4E-8431-E254BC266C53}"/>
                </a:ext>
              </a:extLst>
            </p:cNvPr>
            <p:cNvSpPr/>
            <p:nvPr/>
          </p:nvSpPr>
          <p:spPr>
            <a:xfrm>
              <a:off x="952500" y="4611841"/>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95%</a:t>
              </a:r>
            </a:p>
          </p:txBody>
        </p:sp>
        <p:sp>
          <p:nvSpPr>
            <p:cNvPr id="48" name="îŝ1iḓe">
              <a:extLst>
                <a:ext uri="{FF2B5EF4-FFF2-40B4-BE49-F238E27FC236}">
                  <a16:creationId xmlns:a16="http://schemas.microsoft.com/office/drawing/2014/main" id="{5D4701CD-BF0C-4CD2-8486-252A967A9B81}"/>
                </a:ext>
              </a:extLst>
            </p:cNvPr>
            <p:cNvSpPr/>
            <p:nvPr/>
          </p:nvSpPr>
          <p:spPr>
            <a:xfrm>
              <a:off x="952500" y="5201930"/>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45%</a:t>
              </a:r>
            </a:p>
          </p:txBody>
        </p:sp>
        <p:sp>
          <p:nvSpPr>
            <p:cNvPr id="49" name="îṡḷïḓé">
              <a:extLst>
                <a:ext uri="{FF2B5EF4-FFF2-40B4-BE49-F238E27FC236}">
                  <a16:creationId xmlns:a16="http://schemas.microsoft.com/office/drawing/2014/main" id="{84873E57-D089-4916-AB62-2BC41B197DCB}"/>
                </a:ext>
              </a:extLst>
            </p:cNvPr>
            <p:cNvSpPr/>
            <p:nvPr/>
          </p:nvSpPr>
          <p:spPr>
            <a:xfrm>
              <a:off x="952500" y="5792019"/>
              <a:ext cx="5143500" cy="388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400">
                  <a:solidFill>
                    <a:schemeClr val="dk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75%</a:t>
              </a:r>
            </a:p>
          </p:txBody>
        </p:sp>
        <p:sp>
          <p:nvSpPr>
            <p:cNvPr id="50" name="íSḻiďe">
              <a:extLst>
                <a:ext uri="{FF2B5EF4-FFF2-40B4-BE49-F238E27FC236}">
                  <a16:creationId xmlns:a16="http://schemas.microsoft.com/office/drawing/2014/main" id="{8AD6660F-0D8A-4111-BD16-E69A8C958F96}"/>
                </a:ext>
              </a:extLst>
            </p:cNvPr>
            <p:cNvSpPr/>
            <p:nvPr/>
          </p:nvSpPr>
          <p:spPr>
            <a:xfrm>
              <a:off x="952500" y="3431663"/>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1" name="i$ľiḑe">
              <a:extLst>
                <a:ext uri="{FF2B5EF4-FFF2-40B4-BE49-F238E27FC236}">
                  <a16:creationId xmlns:a16="http://schemas.microsoft.com/office/drawing/2014/main" id="{33B5222D-EE79-4A39-8544-179D6D149C76}"/>
                </a:ext>
              </a:extLst>
            </p:cNvPr>
            <p:cNvSpPr/>
            <p:nvPr/>
          </p:nvSpPr>
          <p:spPr>
            <a:xfrm>
              <a:off x="952500" y="4021752"/>
              <a:ext cx="384048" cy="388088"/>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2" name="ísḻîḑé">
              <a:extLst>
                <a:ext uri="{FF2B5EF4-FFF2-40B4-BE49-F238E27FC236}">
                  <a16:creationId xmlns:a16="http://schemas.microsoft.com/office/drawing/2014/main" id="{DE08B230-4BB6-4985-B49C-CD182C461A41}"/>
                </a:ext>
              </a:extLst>
            </p:cNvPr>
            <p:cNvSpPr/>
            <p:nvPr/>
          </p:nvSpPr>
          <p:spPr>
            <a:xfrm>
              <a:off x="952500" y="4612908"/>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3" name="îSļíďè">
              <a:extLst>
                <a:ext uri="{FF2B5EF4-FFF2-40B4-BE49-F238E27FC236}">
                  <a16:creationId xmlns:a16="http://schemas.microsoft.com/office/drawing/2014/main" id="{C946CEBE-8EF9-41B7-AF52-B54C6ADED715}"/>
                </a:ext>
              </a:extLst>
            </p:cNvPr>
            <p:cNvSpPr/>
            <p:nvPr/>
          </p:nvSpPr>
          <p:spPr>
            <a:xfrm>
              <a:off x="952500" y="5200863"/>
              <a:ext cx="384048" cy="388088"/>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4" name="ïṩľíḋé">
              <a:extLst>
                <a:ext uri="{FF2B5EF4-FFF2-40B4-BE49-F238E27FC236}">
                  <a16:creationId xmlns:a16="http://schemas.microsoft.com/office/drawing/2014/main" id="{2BF7C79E-5D22-46A3-B7A6-C6B6B5123A60}"/>
                </a:ext>
              </a:extLst>
            </p:cNvPr>
            <p:cNvSpPr/>
            <p:nvPr/>
          </p:nvSpPr>
          <p:spPr>
            <a:xfrm>
              <a:off x="952500" y="5792019"/>
              <a:ext cx="384048" cy="388088"/>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5" name="islidé">
              <a:extLst>
                <a:ext uri="{FF2B5EF4-FFF2-40B4-BE49-F238E27FC236}">
                  <a16:creationId xmlns:a16="http://schemas.microsoft.com/office/drawing/2014/main" id="{A8F58E8A-E721-4A73-9921-2F330B8237B3}"/>
                </a:ext>
              </a:extLst>
            </p:cNvPr>
            <p:cNvSpPr/>
            <p:nvPr/>
          </p:nvSpPr>
          <p:spPr>
            <a:xfrm>
              <a:off x="1336547" y="3496441"/>
              <a:ext cx="3830875"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6" name="ïṩḻíḑè">
              <a:extLst>
                <a:ext uri="{FF2B5EF4-FFF2-40B4-BE49-F238E27FC236}">
                  <a16:creationId xmlns:a16="http://schemas.microsoft.com/office/drawing/2014/main" id="{47B69E3E-636B-49B2-A403-7EEB8CF5AF41}"/>
                </a:ext>
              </a:extLst>
            </p:cNvPr>
            <p:cNvSpPr/>
            <p:nvPr/>
          </p:nvSpPr>
          <p:spPr>
            <a:xfrm>
              <a:off x="1336548" y="4084396"/>
              <a:ext cx="2788886" cy="258532"/>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ïṣ1ïḓé">
              <a:extLst>
                <a:ext uri="{FF2B5EF4-FFF2-40B4-BE49-F238E27FC236}">
                  <a16:creationId xmlns:a16="http://schemas.microsoft.com/office/drawing/2014/main" id="{FCF714F6-342B-481F-95FF-F1C532F12B2D}"/>
                </a:ext>
              </a:extLst>
            </p:cNvPr>
            <p:cNvSpPr/>
            <p:nvPr/>
          </p:nvSpPr>
          <p:spPr>
            <a:xfrm>
              <a:off x="1336547" y="4672351"/>
              <a:ext cx="4288075"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işḷiḋé">
              <a:extLst>
                <a:ext uri="{FF2B5EF4-FFF2-40B4-BE49-F238E27FC236}">
                  <a16:creationId xmlns:a16="http://schemas.microsoft.com/office/drawing/2014/main" id="{59ED5B53-8A8A-416F-B6C1-091512EB9F03}"/>
                </a:ext>
              </a:extLst>
            </p:cNvPr>
            <p:cNvSpPr/>
            <p:nvPr/>
          </p:nvSpPr>
          <p:spPr>
            <a:xfrm>
              <a:off x="1336548" y="5265641"/>
              <a:ext cx="1927648" cy="258532"/>
            </a:xfrm>
            <a:prstGeom prst="rect">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9" name="is1îḋè">
              <a:extLst>
                <a:ext uri="{FF2B5EF4-FFF2-40B4-BE49-F238E27FC236}">
                  <a16:creationId xmlns:a16="http://schemas.microsoft.com/office/drawing/2014/main" id="{5B617BCE-090C-4E62-B9E0-AD39C3D4517B}"/>
                </a:ext>
              </a:extLst>
            </p:cNvPr>
            <p:cNvSpPr/>
            <p:nvPr/>
          </p:nvSpPr>
          <p:spPr>
            <a:xfrm>
              <a:off x="1336547" y="5856797"/>
              <a:ext cx="3299247" cy="258532"/>
            </a:xfrm>
            <a:prstGeom prst="rec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sz="1400" dirty="0">
                <a:solidFill>
                  <a:schemeClr val="bg1">
                    <a:lumMod val="100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0" name="íSḻiďe">
              <a:extLst>
                <a:ext uri="{FF2B5EF4-FFF2-40B4-BE49-F238E27FC236}">
                  <a16:creationId xmlns:a16="http://schemas.microsoft.com/office/drawing/2014/main" id="{248E06D3-B997-482F-9624-E64422550EB4}"/>
                </a:ext>
              </a:extLst>
            </p:cNvPr>
            <p:cNvSpPr/>
            <p:nvPr/>
          </p:nvSpPr>
          <p:spPr>
            <a:xfrm>
              <a:off x="1065264" y="3546576"/>
              <a:ext cx="158519" cy="158260"/>
            </a:xfrm>
            <a:custGeom>
              <a:avLst/>
              <a:gdLst>
                <a:gd name="connsiteX0" fmla="*/ 298661 w 606862"/>
                <a:gd name="connsiteY0" fmla="*/ 216068 h 605874"/>
                <a:gd name="connsiteX1" fmla="*/ 292627 w 606862"/>
                <a:gd name="connsiteY1" fmla="*/ 222186 h 605874"/>
                <a:gd name="connsiteX2" fmla="*/ 292627 w 606862"/>
                <a:gd name="connsiteY2" fmla="*/ 229140 h 605874"/>
                <a:gd name="connsiteX3" fmla="*/ 286035 w 606862"/>
                <a:gd name="connsiteY3" fmla="*/ 238133 h 605874"/>
                <a:gd name="connsiteX4" fmla="*/ 259483 w 606862"/>
                <a:gd name="connsiteY4" fmla="*/ 271879 h 605874"/>
                <a:gd name="connsiteX5" fmla="*/ 278979 w 606862"/>
                <a:gd name="connsiteY5" fmla="*/ 304884 h 605874"/>
                <a:gd name="connsiteX6" fmla="*/ 303396 w 606862"/>
                <a:gd name="connsiteY6" fmla="*/ 315917 h 605874"/>
                <a:gd name="connsiteX7" fmla="*/ 312309 w 606862"/>
                <a:gd name="connsiteY7" fmla="*/ 321109 h 605874"/>
                <a:gd name="connsiteX8" fmla="*/ 309431 w 606862"/>
                <a:gd name="connsiteY8" fmla="*/ 342525 h 605874"/>
                <a:gd name="connsiteX9" fmla="*/ 293741 w 606862"/>
                <a:gd name="connsiteY9" fmla="*/ 344565 h 605874"/>
                <a:gd name="connsiteX10" fmla="*/ 269881 w 606862"/>
                <a:gd name="connsiteY10" fmla="*/ 337426 h 605874"/>
                <a:gd name="connsiteX11" fmla="*/ 262639 w 606862"/>
                <a:gd name="connsiteY11" fmla="*/ 340485 h 605874"/>
                <a:gd name="connsiteX12" fmla="*/ 259111 w 606862"/>
                <a:gd name="connsiteY12" fmla="*/ 353001 h 605874"/>
                <a:gd name="connsiteX13" fmla="*/ 263382 w 606862"/>
                <a:gd name="connsiteY13" fmla="*/ 362550 h 605874"/>
                <a:gd name="connsiteX14" fmla="*/ 284921 w 606862"/>
                <a:gd name="connsiteY14" fmla="*/ 368669 h 605874"/>
                <a:gd name="connsiteX15" fmla="*/ 291048 w 606862"/>
                <a:gd name="connsiteY15" fmla="*/ 375901 h 605874"/>
                <a:gd name="connsiteX16" fmla="*/ 291141 w 606862"/>
                <a:gd name="connsiteY16" fmla="*/ 384059 h 605874"/>
                <a:gd name="connsiteX17" fmla="*/ 296340 w 606862"/>
                <a:gd name="connsiteY17" fmla="*/ 389622 h 605874"/>
                <a:gd name="connsiteX18" fmla="*/ 308502 w 606862"/>
                <a:gd name="connsiteY18" fmla="*/ 389622 h 605874"/>
                <a:gd name="connsiteX19" fmla="*/ 313423 w 606862"/>
                <a:gd name="connsiteY19" fmla="*/ 384430 h 605874"/>
                <a:gd name="connsiteX20" fmla="*/ 313423 w 606862"/>
                <a:gd name="connsiteY20" fmla="*/ 373119 h 605874"/>
                <a:gd name="connsiteX21" fmla="*/ 318622 w 606862"/>
                <a:gd name="connsiteY21" fmla="*/ 366444 h 605874"/>
                <a:gd name="connsiteX22" fmla="*/ 339789 w 606862"/>
                <a:gd name="connsiteY22" fmla="*/ 352909 h 605874"/>
                <a:gd name="connsiteX23" fmla="*/ 327256 w 606862"/>
                <a:gd name="connsiteY23" fmla="*/ 294872 h 605874"/>
                <a:gd name="connsiteX24" fmla="*/ 305996 w 606862"/>
                <a:gd name="connsiteY24" fmla="*/ 285230 h 605874"/>
                <a:gd name="connsiteX25" fmla="*/ 294391 w 606862"/>
                <a:gd name="connsiteY25" fmla="*/ 278740 h 605874"/>
                <a:gd name="connsiteX26" fmla="*/ 296804 w 606862"/>
                <a:gd name="connsiteY26" fmla="*/ 260661 h 605874"/>
                <a:gd name="connsiteX27" fmla="*/ 304046 w 606862"/>
                <a:gd name="connsiteY27" fmla="*/ 259178 h 605874"/>
                <a:gd name="connsiteX28" fmla="*/ 330877 w 606862"/>
                <a:gd name="connsiteY28" fmla="*/ 264463 h 605874"/>
                <a:gd name="connsiteX29" fmla="*/ 337932 w 606862"/>
                <a:gd name="connsiteY29" fmla="*/ 261496 h 605874"/>
                <a:gd name="connsiteX30" fmla="*/ 342110 w 606862"/>
                <a:gd name="connsiteY30" fmla="*/ 247404 h 605874"/>
                <a:gd name="connsiteX31" fmla="*/ 338954 w 606862"/>
                <a:gd name="connsiteY31" fmla="*/ 240914 h 605874"/>
                <a:gd name="connsiteX32" fmla="*/ 321964 w 606862"/>
                <a:gd name="connsiteY32" fmla="*/ 235815 h 605874"/>
                <a:gd name="connsiteX33" fmla="*/ 314258 w 606862"/>
                <a:gd name="connsiteY33" fmla="*/ 226915 h 605874"/>
                <a:gd name="connsiteX34" fmla="*/ 303396 w 606862"/>
                <a:gd name="connsiteY34" fmla="*/ 216068 h 605874"/>
                <a:gd name="connsiteX35" fmla="*/ 303396 w 606862"/>
                <a:gd name="connsiteY35" fmla="*/ 176202 h 605874"/>
                <a:gd name="connsiteX36" fmla="*/ 430308 w 606862"/>
                <a:gd name="connsiteY36" fmla="*/ 302937 h 605874"/>
                <a:gd name="connsiteX37" fmla="*/ 303396 w 606862"/>
                <a:gd name="connsiteY37" fmla="*/ 429673 h 605874"/>
                <a:gd name="connsiteX38" fmla="*/ 176484 w 606862"/>
                <a:gd name="connsiteY38" fmla="*/ 302937 h 605874"/>
                <a:gd name="connsiteX39" fmla="*/ 303396 w 606862"/>
                <a:gd name="connsiteY39" fmla="*/ 176202 h 605874"/>
                <a:gd name="connsiteX40" fmla="*/ 281240 w 606862"/>
                <a:gd name="connsiteY40" fmla="*/ 91493 h 605874"/>
                <a:gd name="connsiteX41" fmla="*/ 91642 w 606862"/>
                <a:gd name="connsiteY41" fmla="*/ 280782 h 605874"/>
                <a:gd name="connsiteX42" fmla="*/ 118104 w 606862"/>
                <a:gd name="connsiteY42" fmla="*/ 280782 h 605874"/>
                <a:gd name="connsiteX43" fmla="*/ 140295 w 606862"/>
                <a:gd name="connsiteY43" fmla="*/ 302937 h 605874"/>
                <a:gd name="connsiteX44" fmla="*/ 118104 w 606862"/>
                <a:gd name="connsiteY44" fmla="*/ 325092 h 605874"/>
                <a:gd name="connsiteX45" fmla="*/ 91642 w 606862"/>
                <a:gd name="connsiteY45" fmla="*/ 325092 h 605874"/>
                <a:gd name="connsiteX46" fmla="*/ 281240 w 606862"/>
                <a:gd name="connsiteY46" fmla="*/ 514381 h 605874"/>
                <a:gd name="connsiteX47" fmla="*/ 281240 w 606862"/>
                <a:gd name="connsiteY47" fmla="*/ 487962 h 605874"/>
                <a:gd name="connsiteX48" fmla="*/ 303431 w 606862"/>
                <a:gd name="connsiteY48" fmla="*/ 465807 h 605874"/>
                <a:gd name="connsiteX49" fmla="*/ 325622 w 606862"/>
                <a:gd name="connsiteY49" fmla="*/ 487962 h 605874"/>
                <a:gd name="connsiteX50" fmla="*/ 325622 w 606862"/>
                <a:gd name="connsiteY50" fmla="*/ 514381 h 605874"/>
                <a:gd name="connsiteX51" fmla="*/ 515220 w 606862"/>
                <a:gd name="connsiteY51" fmla="*/ 325092 h 605874"/>
                <a:gd name="connsiteX52" fmla="*/ 488758 w 606862"/>
                <a:gd name="connsiteY52" fmla="*/ 325092 h 605874"/>
                <a:gd name="connsiteX53" fmla="*/ 466567 w 606862"/>
                <a:gd name="connsiteY53" fmla="*/ 302937 h 605874"/>
                <a:gd name="connsiteX54" fmla="*/ 488758 w 606862"/>
                <a:gd name="connsiteY54" fmla="*/ 280782 h 605874"/>
                <a:gd name="connsiteX55" fmla="*/ 515220 w 606862"/>
                <a:gd name="connsiteY55" fmla="*/ 280782 h 605874"/>
                <a:gd name="connsiteX56" fmla="*/ 325622 w 606862"/>
                <a:gd name="connsiteY56" fmla="*/ 91493 h 605874"/>
                <a:gd name="connsiteX57" fmla="*/ 325622 w 606862"/>
                <a:gd name="connsiteY57" fmla="*/ 117912 h 605874"/>
                <a:gd name="connsiteX58" fmla="*/ 303431 w 606862"/>
                <a:gd name="connsiteY58" fmla="*/ 140067 h 605874"/>
                <a:gd name="connsiteX59" fmla="*/ 281240 w 606862"/>
                <a:gd name="connsiteY59" fmla="*/ 117912 h 605874"/>
                <a:gd name="connsiteX60" fmla="*/ 303431 w 606862"/>
                <a:gd name="connsiteY60" fmla="*/ 0 h 605874"/>
                <a:gd name="connsiteX61" fmla="*/ 325622 w 606862"/>
                <a:gd name="connsiteY61" fmla="*/ 22155 h 605874"/>
                <a:gd name="connsiteX62" fmla="*/ 325622 w 606862"/>
                <a:gd name="connsiteY62" fmla="*/ 48574 h 605874"/>
                <a:gd name="connsiteX63" fmla="*/ 558209 w 606862"/>
                <a:gd name="connsiteY63" fmla="*/ 280782 h 605874"/>
                <a:gd name="connsiteX64" fmla="*/ 584671 w 606862"/>
                <a:gd name="connsiteY64" fmla="*/ 280782 h 605874"/>
                <a:gd name="connsiteX65" fmla="*/ 606862 w 606862"/>
                <a:gd name="connsiteY65" fmla="*/ 302937 h 605874"/>
                <a:gd name="connsiteX66" fmla="*/ 584671 w 606862"/>
                <a:gd name="connsiteY66" fmla="*/ 325092 h 605874"/>
                <a:gd name="connsiteX67" fmla="*/ 558209 w 606862"/>
                <a:gd name="connsiteY67" fmla="*/ 325092 h 605874"/>
                <a:gd name="connsiteX68" fmla="*/ 325622 w 606862"/>
                <a:gd name="connsiteY68" fmla="*/ 557300 h 605874"/>
                <a:gd name="connsiteX69" fmla="*/ 325622 w 606862"/>
                <a:gd name="connsiteY69" fmla="*/ 583719 h 605874"/>
                <a:gd name="connsiteX70" fmla="*/ 303431 w 606862"/>
                <a:gd name="connsiteY70" fmla="*/ 605874 h 605874"/>
                <a:gd name="connsiteX71" fmla="*/ 281240 w 606862"/>
                <a:gd name="connsiteY71" fmla="*/ 583719 h 605874"/>
                <a:gd name="connsiteX72" fmla="*/ 281240 w 606862"/>
                <a:gd name="connsiteY72" fmla="*/ 557300 h 605874"/>
                <a:gd name="connsiteX73" fmla="*/ 48653 w 606862"/>
                <a:gd name="connsiteY73" fmla="*/ 325092 h 605874"/>
                <a:gd name="connsiteX74" fmla="*/ 22191 w 606862"/>
                <a:gd name="connsiteY74" fmla="*/ 325092 h 605874"/>
                <a:gd name="connsiteX75" fmla="*/ 0 w 606862"/>
                <a:gd name="connsiteY75" fmla="*/ 302937 h 605874"/>
                <a:gd name="connsiteX76" fmla="*/ 22191 w 606862"/>
                <a:gd name="connsiteY76" fmla="*/ 280782 h 605874"/>
                <a:gd name="connsiteX77" fmla="*/ 48653 w 606862"/>
                <a:gd name="connsiteY77" fmla="*/ 280782 h 605874"/>
                <a:gd name="connsiteX78" fmla="*/ 281240 w 606862"/>
                <a:gd name="connsiteY78" fmla="*/ 48574 h 605874"/>
                <a:gd name="connsiteX79" fmla="*/ 281240 w 606862"/>
                <a:gd name="connsiteY79" fmla="*/ 22155 h 605874"/>
                <a:gd name="connsiteX80" fmla="*/ 303431 w 606862"/>
                <a:gd name="connsiteY80"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862" h="605874">
                  <a:moveTo>
                    <a:pt x="298661" y="216068"/>
                  </a:moveTo>
                  <a:cubicBezTo>
                    <a:pt x="293648" y="216160"/>
                    <a:pt x="292719" y="216995"/>
                    <a:pt x="292627" y="222186"/>
                  </a:cubicBezTo>
                  <a:lnTo>
                    <a:pt x="292627" y="229140"/>
                  </a:lnTo>
                  <a:cubicBezTo>
                    <a:pt x="292627" y="235908"/>
                    <a:pt x="292627" y="235815"/>
                    <a:pt x="286035" y="238133"/>
                  </a:cubicBezTo>
                  <a:cubicBezTo>
                    <a:pt x="270252" y="243974"/>
                    <a:pt x="260411" y="254728"/>
                    <a:pt x="259483" y="271879"/>
                  </a:cubicBezTo>
                  <a:cubicBezTo>
                    <a:pt x="258554" y="287084"/>
                    <a:pt x="266539" y="297375"/>
                    <a:pt x="278979" y="304884"/>
                  </a:cubicBezTo>
                  <a:cubicBezTo>
                    <a:pt x="286685" y="309613"/>
                    <a:pt x="295226" y="312301"/>
                    <a:pt x="303396" y="315917"/>
                  </a:cubicBezTo>
                  <a:cubicBezTo>
                    <a:pt x="306645" y="317308"/>
                    <a:pt x="309616" y="318884"/>
                    <a:pt x="312309" y="321109"/>
                  </a:cubicBezTo>
                  <a:cubicBezTo>
                    <a:pt x="320200" y="327691"/>
                    <a:pt x="318715" y="338446"/>
                    <a:pt x="309431" y="342525"/>
                  </a:cubicBezTo>
                  <a:cubicBezTo>
                    <a:pt x="304417" y="344750"/>
                    <a:pt x="299218" y="345214"/>
                    <a:pt x="293741" y="344565"/>
                  </a:cubicBezTo>
                  <a:cubicBezTo>
                    <a:pt x="285292" y="343452"/>
                    <a:pt x="277401" y="341412"/>
                    <a:pt x="269881" y="337426"/>
                  </a:cubicBezTo>
                  <a:cubicBezTo>
                    <a:pt x="265517" y="335108"/>
                    <a:pt x="264125" y="335664"/>
                    <a:pt x="262639" y="340485"/>
                  </a:cubicBezTo>
                  <a:cubicBezTo>
                    <a:pt x="261340" y="344750"/>
                    <a:pt x="260226" y="348829"/>
                    <a:pt x="259111" y="353001"/>
                  </a:cubicBezTo>
                  <a:cubicBezTo>
                    <a:pt x="257440" y="358564"/>
                    <a:pt x="258090" y="359955"/>
                    <a:pt x="263382" y="362550"/>
                  </a:cubicBezTo>
                  <a:cubicBezTo>
                    <a:pt x="270252" y="365888"/>
                    <a:pt x="277494" y="367464"/>
                    <a:pt x="284921" y="368669"/>
                  </a:cubicBezTo>
                  <a:cubicBezTo>
                    <a:pt x="290770" y="369596"/>
                    <a:pt x="291048" y="369782"/>
                    <a:pt x="291048" y="375901"/>
                  </a:cubicBezTo>
                  <a:cubicBezTo>
                    <a:pt x="291141" y="378589"/>
                    <a:pt x="291141" y="381278"/>
                    <a:pt x="291141" y="384059"/>
                  </a:cubicBezTo>
                  <a:cubicBezTo>
                    <a:pt x="291141" y="387490"/>
                    <a:pt x="292719" y="389437"/>
                    <a:pt x="296340" y="389622"/>
                  </a:cubicBezTo>
                  <a:cubicBezTo>
                    <a:pt x="300425" y="389715"/>
                    <a:pt x="304417" y="389715"/>
                    <a:pt x="308502" y="389622"/>
                  </a:cubicBezTo>
                  <a:cubicBezTo>
                    <a:pt x="311659" y="389437"/>
                    <a:pt x="313423" y="387768"/>
                    <a:pt x="313423" y="384430"/>
                  </a:cubicBezTo>
                  <a:cubicBezTo>
                    <a:pt x="313423" y="380722"/>
                    <a:pt x="313516" y="376828"/>
                    <a:pt x="313423" y="373119"/>
                  </a:cubicBezTo>
                  <a:cubicBezTo>
                    <a:pt x="313330" y="369411"/>
                    <a:pt x="314908" y="367464"/>
                    <a:pt x="318622" y="366444"/>
                  </a:cubicBezTo>
                  <a:cubicBezTo>
                    <a:pt x="327070" y="364127"/>
                    <a:pt x="334219" y="359584"/>
                    <a:pt x="339789" y="352909"/>
                  </a:cubicBezTo>
                  <a:cubicBezTo>
                    <a:pt x="355108" y="334366"/>
                    <a:pt x="349352" y="307017"/>
                    <a:pt x="327256" y="294872"/>
                  </a:cubicBezTo>
                  <a:cubicBezTo>
                    <a:pt x="320479" y="291071"/>
                    <a:pt x="313144" y="288197"/>
                    <a:pt x="305996" y="285230"/>
                  </a:cubicBezTo>
                  <a:cubicBezTo>
                    <a:pt x="301911" y="283561"/>
                    <a:pt x="297826" y="281521"/>
                    <a:pt x="294391" y="278740"/>
                  </a:cubicBezTo>
                  <a:cubicBezTo>
                    <a:pt x="287428" y="273177"/>
                    <a:pt x="288635" y="264277"/>
                    <a:pt x="296804" y="260661"/>
                  </a:cubicBezTo>
                  <a:cubicBezTo>
                    <a:pt x="299218" y="259642"/>
                    <a:pt x="301539" y="259271"/>
                    <a:pt x="304046" y="259178"/>
                  </a:cubicBezTo>
                  <a:cubicBezTo>
                    <a:pt x="313423" y="258715"/>
                    <a:pt x="322335" y="260383"/>
                    <a:pt x="330877" y="264463"/>
                  </a:cubicBezTo>
                  <a:cubicBezTo>
                    <a:pt x="335054" y="266595"/>
                    <a:pt x="336447" y="265946"/>
                    <a:pt x="337932" y="261496"/>
                  </a:cubicBezTo>
                  <a:cubicBezTo>
                    <a:pt x="339511" y="256860"/>
                    <a:pt x="340811" y="252132"/>
                    <a:pt x="342110" y="247404"/>
                  </a:cubicBezTo>
                  <a:cubicBezTo>
                    <a:pt x="343039" y="244344"/>
                    <a:pt x="341925" y="242212"/>
                    <a:pt x="338954" y="240914"/>
                  </a:cubicBezTo>
                  <a:cubicBezTo>
                    <a:pt x="333476" y="238411"/>
                    <a:pt x="327813" y="236649"/>
                    <a:pt x="321964" y="235815"/>
                  </a:cubicBezTo>
                  <a:cubicBezTo>
                    <a:pt x="314258" y="234702"/>
                    <a:pt x="314258" y="234610"/>
                    <a:pt x="314258" y="226915"/>
                  </a:cubicBezTo>
                  <a:cubicBezTo>
                    <a:pt x="314258" y="216068"/>
                    <a:pt x="314258" y="216068"/>
                    <a:pt x="303396" y="216068"/>
                  </a:cubicBezTo>
                  <a:close/>
                  <a:moveTo>
                    <a:pt x="303396" y="176202"/>
                  </a:moveTo>
                  <a:cubicBezTo>
                    <a:pt x="373490" y="176202"/>
                    <a:pt x="430308" y="232941"/>
                    <a:pt x="430308" y="302937"/>
                  </a:cubicBezTo>
                  <a:cubicBezTo>
                    <a:pt x="430308" y="372934"/>
                    <a:pt x="373490" y="429673"/>
                    <a:pt x="303396" y="429673"/>
                  </a:cubicBezTo>
                  <a:cubicBezTo>
                    <a:pt x="233302" y="429673"/>
                    <a:pt x="176484" y="372934"/>
                    <a:pt x="176484" y="302937"/>
                  </a:cubicBezTo>
                  <a:cubicBezTo>
                    <a:pt x="176484" y="232941"/>
                    <a:pt x="233302" y="176202"/>
                    <a:pt x="303396" y="176202"/>
                  </a:cubicBezTo>
                  <a:close/>
                  <a:moveTo>
                    <a:pt x="281240" y="91493"/>
                  </a:moveTo>
                  <a:cubicBezTo>
                    <a:pt x="181334" y="101690"/>
                    <a:pt x="101855" y="181039"/>
                    <a:pt x="91642" y="280782"/>
                  </a:cubicBezTo>
                  <a:lnTo>
                    <a:pt x="118104" y="280782"/>
                  </a:lnTo>
                  <a:cubicBezTo>
                    <a:pt x="130360" y="280782"/>
                    <a:pt x="140295" y="290701"/>
                    <a:pt x="140295" y="302937"/>
                  </a:cubicBezTo>
                  <a:cubicBezTo>
                    <a:pt x="140295" y="315173"/>
                    <a:pt x="130360" y="325092"/>
                    <a:pt x="118104" y="325092"/>
                  </a:cubicBezTo>
                  <a:lnTo>
                    <a:pt x="91642" y="325092"/>
                  </a:lnTo>
                  <a:cubicBezTo>
                    <a:pt x="101855" y="424835"/>
                    <a:pt x="181334" y="504184"/>
                    <a:pt x="281240" y="514381"/>
                  </a:cubicBezTo>
                  <a:lnTo>
                    <a:pt x="281240" y="487962"/>
                  </a:lnTo>
                  <a:cubicBezTo>
                    <a:pt x="281240" y="475726"/>
                    <a:pt x="291175" y="465807"/>
                    <a:pt x="303431" y="465807"/>
                  </a:cubicBezTo>
                  <a:cubicBezTo>
                    <a:pt x="315687" y="465807"/>
                    <a:pt x="325622" y="475726"/>
                    <a:pt x="325622" y="487962"/>
                  </a:cubicBezTo>
                  <a:lnTo>
                    <a:pt x="325622" y="514381"/>
                  </a:lnTo>
                  <a:cubicBezTo>
                    <a:pt x="425528" y="504184"/>
                    <a:pt x="505007" y="424835"/>
                    <a:pt x="515220" y="325092"/>
                  </a:cubicBezTo>
                  <a:lnTo>
                    <a:pt x="488758" y="325092"/>
                  </a:lnTo>
                  <a:cubicBezTo>
                    <a:pt x="476502" y="325092"/>
                    <a:pt x="466567" y="315173"/>
                    <a:pt x="466567" y="302937"/>
                  </a:cubicBezTo>
                  <a:cubicBezTo>
                    <a:pt x="466567" y="290701"/>
                    <a:pt x="476502" y="280782"/>
                    <a:pt x="488758" y="280782"/>
                  </a:cubicBezTo>
                  <a:lnTo>
                    <a:pt x="515220" y="280782"/>
                  </a:lnTo>
                  <a:cubicBezTo>
                    <a:pt x="505007" y="181039"/>
                    <a:pt x="425528" y="101690"/>
                    <a:pt x="325622" y="91493"/>
                  </a:cubicBezTo>
                  <a:lnTo>
                    <a:pt x="325622" y="117912"/>
                  </a:lnTo>
                  <a:cubicBezTo>
                    <a:pt x="325622" y="130148"/>
                    <a:pt x="315687" y="140067"/>
                    <a:pt x="303431" y="140067"/>
                  </a:cubicBezTo>
                  <a:cubicBezTo>
                    <a:pt x="291175" y="140067"/>
                    <a:pt x="281240" y="130148"/>
                    <a:pt x="281240" y="117912"/>
                  </a:cubicBezTo>
                  <a:close/>
                  <a:moveTo>
                    <a:pt x="303431" y="0"/>
                  </a:moveTo>
                  <a:cubicBezTo>
                    <a:pt x="315687" y="0"/>
                    <a:pt x="325622" y="9919"/>
                    <a:pt x="325622" y="22155"/>
                  </a:cubicBezTo>
                  <a:lnTo>
                    <a:pt x="325622" y="48574"/>
                  </a:lnTo>
                  <a:cubicBezTo>
                    <a:pt x="449111" y="59234"/>
                    <a:pt x="547531" y="157494"/>
                    <a:pt x="558209" y="280782"/>
                  </a:cubicBezTo>
                  <a:lnTo>
                    <a:pt x="584671" y="280782"/>
                  </a:lnTo>
                  <a:cubicBezTo>
                    <a:pt x="596834" y="280782"/>
                    <a:pt x="606862" y="290701"/>
                    <a:pt x="606862" y="302937"/>
                  </a:cubicBezTo>
                  <a:cubicBezTo>
                    <a:pt x="606862" y="315173"/>
                    <a:pt x="596927" y="325092"/>
                    <a:pt x="584671" y="325092"/>
                  </a:cubicBezTo>
                  <a:lnTo>
                    <a:pt x="558209" y="325092"/>
                  </a:lnTo>
                  <a:cubicBezTo>
                    <a:pt x="547531" y="448380"/>
                    <a:pt x="449111" y="546640"/>
                    <a:pt x="325622" y="557300"/>
                  </a:cubicBezTo>
                  <a:lnTo>
                    <a:pt x="325622" y="583719"/>
                  </a:lnTo>
                  <a:cubicBezTo>
                    <a:pt x="325622" y="595955"/>
                    <a:pt x="315687" y="605874"/>
                    <a:pt x="303431" y="605874"/>
                  </a:cubicBezTo>
                  <a:cubicBezTo>
                    <a:pt x="291175" y="605874"/>
                    <a:pt x="281240" y="595955"/>
                    <a:pt x="281240" y="583719"/>
                  </a:cubicBezTo>
                  <a:lnTo>
                    <a:pt x="281240" y="557300"/>
                  </a:lnTo>
                  <a:cubicBezTo>
                    <a:pt x="157751" y="546640"/>
                    <a:pt x="59331" y="448380"/>
                    <a:pt x="48653" y="325092"/>
                  </a:cubicBezTo>
                  <a:lnTo>
                    <a:pt x="22191" y="325092"/>
                  </a:lnTo>
                  <a:cubicBezTo>
                    <a:pt x="9935" y="325092"/>
                    <a:pt x="0" y="315173"/>
                    <a:pt x="0" y="302937"/>
                  </a:cubicBezTo>
                  <a:cubicBezTo>
                    <a:pt x="0" y="290701"/>
                    <a:pt x="9935" y="280782"/>
                    <a:pt x="22191" y="280782"/>
                  </a:cubicBezTo>
                  <a:lnTo>
                    <a:pt x="48653" y="280782"/>
                  </a:lnTo>
                  <a:cubicBezTo>
                    <a:pt x="59331" y="157494"/>
                    <a:pt x="157751" y="59234"/>
                    <a:pt x="281240" y="48574"/>
                  </a:cubicBezTo>
                  <a:lnTo>
                    <a:pt x="281240" y="22155"/>
                  </a:lnTo>
                  <a:cubicBezTo>
                    <a:pt x="281240" y="9919"/>
                    <a:pt x="291175" y="0"/>
                    <a:pt x="3034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1" name="i$ľiḑe">
              <a:extLst>
                <a:ext uri="{FF2B5EF4-FFF2-40B4-BE49-F238E27FC236}">
                  <a16:creationId xmlns:a16="http://schemas.microsoft.com/office/drawing/2014/main" id="{F074DD74-A7B7-4DFE-9772-4981E646103C}"/>
                </a:ext>
              </a:extLst>
            </p:cNvPr>
            <p:cNvSpPr/>
            <p:nvPr/>
          </p:nvSpPr>
          <p:spPr>
            <a:xfrm>
              <a:off x="1065264" y="4136656"/>
              <a:ext cx="158519" cy="158279"/>
            </a:xfrm>
            <a:custGeom>
              <a:avLst/>
              <a:gdLst>
                <a:gd name="connsiteX0" fmla="*/ 278498 w 607639"/>
                <a:gd name="connsiteY0" fmla="*/ 505578 h 606722"/>
                <a:gd name="connsiteX1" fmla="*/ 253131 w 607639"/>
                <a:gd name="connsiteY1" fmla="*/ 530820 h 606722"/>
                <a:gd name="connsiteX2" fmla="*/ 278498 w 607639"/>
                <a:gd name="connsiteY2" fmla="*/ 556150 h 606722"/>
                <a:gd name="connsiteX3" fmla="*/ 506351 w 607639"/>
                <a:gd name="connsiteY3" fmla="*/ 556150 h 606722"/>
                <a:gd name="connsiteX4" fmla="*/ 531629 w 607639"/>
                <a:gd name="connsiteY4" fmla="*/ 530820 h 606722"/>
                <a:gd name="connsiteX5" fmla="*/ 506351 w 607639"/>
                <a:gd name="connsiteY5" fmla="*/ 505578 h 606722"/>
                <a:gd name="connsiteX6" fmla="*/ 126566 w 607639"/>
                <a:gd name="connsiteY6" fmla="*/ 505578 h 606722"/>
                <a:gd name="connsiteX7" fmla="*/ 101288 w 607639"/>
                <a:gd name="connsiteY7" fmla="*/ 530820 h 606722"/>
                <a:gd name="connsiteX8" fmla="*/ 126566 w 607639"/>
                <a:gd name="connsiteY8" fmla="*/ 556150 h 606722"/>
                <a:gd name="connsiteX9" fmla="*/ 177210 w 607639"/>
                <a:gd name="connsiteY9" fmla="*/ 556150 h 606722"/>
                <a:gd name="connsiteX10" fmla="*/ 202576 w 607639"/>
                <a:gd name="connsiteY10" fmla="*/ 530820 h 606722"/>
                <a:gd name="connsiteX11" fmla="*/ 177210 w 607639"/>
                <a:gd name="connsiteY11" fmla="*/ 505578 h 606722"/>
                <a:gd name="connsiteX12" fmla="*/ 0 w 607639"/>
                <a:gd name="connsiteY12" fmla="*/ 455006 h 606722"/>
                <a:gd name="connsiteX13" fmla="*/ 607639 w 607639"/>
                <a:gd name="connsiteY13" fmla="*/ 455006 h 606722"/>
                <a:gd name="connsiteX14" fmla="*/ 607639 w 607639"/>
                <a:gd name="connsiteY14" fmla="*/ 581392 h 606722"/>
                <a:gd name="connsiteX15" fmla="*/ 582273 w 607639"/>
                <a:gd name="connsiteY15" fmla="*/ 606722 h 606722"/>
                <a:gd name="connsiteX16" fmla="*/ 25278 w 607639"/>
                <a:gd name="connsiteY16" fmla="*/ 606722 h 606722"/>
                <a:gd name="connsiteX17" fmla="*/ 0 w 607639"/>
                <a:gd name="connsiteY17" fmla="*/ 581392 h 606722"/>
                <a:gd name="connsiteX18" fmla="*/ 253118 w 607639"/>
                <a:gd name="connsiteY18" fmla="*/ 173662 h 606722"/>
                <a:gd name="connsiteX19" fmla="*/ 334127 w 607639"/>
                <a:gd name="connsiteY19" fmla="*/ 227503 h 606722"/>
                <a:gd name="connsiteX20" fmla="*/ 253118 w 607639"/>
                <a:gd name="connsiteY20" fmla="*/ 281345 h 606722"/>
                <a:gd name="connsiteX21" fmla="*/ 215927 w 607639"/>
                <a:gd name="connsiteY21" fmla="*/ 104075 h 606722"/>
                <a:gd name="connsiteX22" fmla="*/ 202576 w 607639"/>
                <a:gd name="connsiteY22" fmla="*/ 126384 h 606722"/>
                <a:gd name="connsiteX23" fmla="*/ 202576 w 607639"/>
                <a:gd name="connsiteY23" fmla="*/ 328669 h 606722"/>
                <a:gd name="connsiteX24" fmla="*/ 215927 w 607639"/>
                <a:gd name="connsiteY24" fmla="*/ 350977 h 606722"/>
                <a:gd name="connsiteX25" fmla="*/ 227854 w 607639"/>
                <a:gd name="connsiteY25" fmla="*/ 353910 h 606722"/>
                <a:gd name="connsiteX26" fmla="*/ 241917 w 607639"/>
                <a:gd name="connsiteY26" fmla="*/ 349644 h 606722"/>
                <a:gd name="connsiteX27" fmla="*/ 393849 w 607639"/>
                <a:gd name="connsiteY27" fmla="*/ 248590 h 606722"/>
                <a:gd name="connsiteX28" fmla="*/ 405063 w 607639"/>
                <a:gd name="connsiteY28" fmla="*/ 227526 h 606722"/>
                <a:gd name="connsiteX29" fmla="*/ 393849 w 607639"/>
                <a:gd name="connsiteY29" fmla="*/ 206462 h 606722"/>
                <a:gd name="connsiteX30" fmla="*/ 241917 w 607639"/>
                <a:gd name="connsiteY30" fmla="*/ 105409 h 606722"/>
                <a:gd name="connsiteX31" fmla="*/ 215927 w 607639"/>
                <a:gd name="connsiteY31" fmla="*/ 104075 h 606722"/>
                <a:gd name="connsiteX32" fmla="*/ 25278 w 607639"/>
                <a:gd name="connsiteY32" fmla="*/ 0 h 606722"/>
                <a:gd name="connsiteX33" fmla="*/ 582273 w 607639"/>
                <a:gd name="connsiteY33" fmla="*/ 0 h 606722"/>
                <a:gd name="connsiteX34" fmla="*/ 607639 w 607639"/>
                <a:gd name="connsiteY34" fmla="*/ 25241 h 606722"/>
                <a:gd name="connsiteX35" fmla="*/ 607639 w 607639"/>
                <a:gd name="connsiteY35" fmla="*/ 404481 h 606722"/>
                <a:gd name="connsiteX36" fmla="*/ 0 w 607639"/>
                <a:gd name="connsiteY36" fmla="*/ 404481 h 606722"/>
                <a:gd name="connsiteX37" fmla="*/ 0 w 607639"/>
                <a:gd name="connsiteY37" fmla="*/ 25241 h 606722"/>
                <a:gd name="connsiteX38" fmla="*/ 25278 w 607639"/>
                <a:gd name="connsiteY3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606722">
                  <a:moveTo>
                    <a:pt x="278498" y="505578"/>
                  </a:moveTo>
                  <a:cubicBezTo>
                    <a:pt x="264524" y="505578"/>
                    <a:pt x="253131" y="516866"/>
                    <a:pt x="253131" y="530820"/>
                  </a:cubicBezTo>
                  <a:cubicBezTo>
                    <a:pt x="253131" y="544774"/>
                    <a:pt x="264524" y="556150"/>
                    <a:pt x="278498" y="556150"/>
                  </a:cubicBezTo>
                  <a:lnTo>
                    <a:pt x="506351" y="556150"/>
                  </a:lnTo>
                  <a:cubicBezTo>
                    <a:pt x="520325" y="556150"/>
                    <a:pt x="531629" y="544774"/>
                    <a:pt x="531629" y="530820"/>
                  </a:cubicBezTo>
                  <a:cubicBezTo>
                    <a:pt x="531629" y="516866"/>
                    <a:pt x="520325" y="505578"/>
                    <a:pt x="506351" y="505578"/>
                  </a:cubicBezTo>
                  <a:close/>
                  <a:moveTo>
                    <a:pt x="126566" y="505578"/>
                  </a:moveTo>
                  <a:cubicBezTo>
                    <a:pt x="112592" y="505578"/>
                    <a:pt x="101288" y="516866"/>
                    <a:pt x="101288" y="530820"/>
                  </a:cubicBezTo>
                  <a:cubicBezTo>
                    <a:pt x="101288" y="544774"/>
                    <a:pt x="112592" y="556150"/>
                    <a:pt x="126566" y="556150"/>
                  </a:cubicBezTo>
                  <a:lnTo>
                    <a:pt x="177210" y="556150"/>
                  </a:lnTo>
                  <a:cubicBezTo>
                    <a:pt x="191184" y="556150"/>
                    <a:pt x="202576" y="544774"/>
                    <a:pt x="202576" y="530820"/>
                  </a:cubicBezTo>
                  <a:cubicBezTo>
                    <a:pt x="202576" y="516866"/>
                    <a:pt x="191184" y="505578"/>
                    <a:pt x="177210" y="505578"/>
                  </a:cubicBezTo>
                  <a:close/>
                  <a:moveTo>
                    <a:pt x="0" y="455006"/>
                  </a:moveTo>
                  <a:lnTo>
                    <a:pt x="607639" y="455006"/>
                  </a:lnTo>
                  <a:lnTo>
                    <a:pt x="607639" y="581392"/>
                  </a:lnTo>
                  <a:cubicBezTo>
                    <a:pt x="607639" y="595346"/>
                    <a:pt x="596336" y="606722"/>
                    <a:pt x="582273" y="606722"/>
                  </a:cubicBezTo>
                  <a:lnTo>
                    <a:pt x="25278" y="606722"/>
                  </a:lnTo>
                  <a:cubicBezTo>
                    <a:pt x="11304" y="606722"/>
                    <a:pt x="0" y="595346"/>
                    <a:pt x="0" y="581392"/>
                  </a:cubicBezTo>
                  <a:close/>
                  <a:moveTo>
                    <a:pt x="253118" y="173662"/>
                  </a:moveTo>
                  <a:lnTo>
                    <a:pt x="334127" y="227503"/>
                  </a:lnTo>
                  <a:lnTo>
                    <a:pt x="253118" y="281345"/>
                  </a:lnTo>
                  <a:close/>
                  <a:moveTo>
                    <a:pt x="215927" y="104075"/>
                  </a:moveTo>
                  <a:cubicBezTo>
                    <a:pt x="207650" y="108519"/>
                    <a:pt x="202576" y="117052"/>
                    <a:pt x="202576" y="126384"/>
                  </a:cubicBezTo>
                  <a:lnTo>
                    <a:pt x="202576" y="328669"/>
                  </a:lnTo>
                  <a:cubicBezTo>
                    <a:pt x="202576" y="338001"/>
                    <a:pt x="207650" y="346533"/>
                    <a:pt x="215927" y="350977"/>
                  </a:cubicBezTo>
                  <a:cubicBezTo>
                    <a:pt x="219665" y="352932"/>
                    <a:pt x="223759" y="353910"/>
                    <a:pt x="227854" y="353910"/>
                  </a:cubicBezTo>
                  <a:cubicBezTo>
                    <a:pt x="232749" y="353910"/>
                    <a:pt x="237644" y="352488"/>
                    <a:pt x="241917" y="349644"/>
                  </a:cubicBezTo>
                  <a:lnTo>
                    <a:pt x="393849" y="248590"/>
                  </a:lnTo>
                  <a:cubicBezTo>
                    <a:pt x="400880" y="243880"/>
                    <a:pt x="405063" y="235969"/>
                    <a:pt x="405063" y="227526"/>
                  </a:cubicBezTo>
                  <a:cubicBezTo>
                    <a:pt x="405063" y="219083"/>
                    <a:pt x="400880" y="211173"/>
                    <a:pt x="393849" y="206462"/>
                  </a:cubicBezTo>
                  <a:lnTo>
                    <a:pt x="241917" y="105409"/>
                  </a:lnTo>
                  <a:cubicBezTo>
                    <a:pt x="234173" y="100165"/>
                    <a:pt x="224116" y="99720"/>
                    <a:pt x="215927" y="104075"/>
                  </a:cubicBezTo>
                  <a:close/>
                  <a:moveTo>
                    <a:pt x="25278" y="0"/>
                  </a:moveTo>
                  <a:lnTo>
                    <a:pt x="582273" y="0"/>
                  </a:lnTo>
                  <a:cubicBezTo>
                    <a:pt x="596336" y="0"/>
                    <a:pt x="607639" y="11287"/>
                    <a:pt x="607639" y="25241"/>
                  </a:cubicBezTo>
                  <a:lnTo>
                    <a:pt x="607639" y="404481"/>
                  </a:lnTo>
                  <a:lnTo>
                    <a:pt x="0" y="404481"/>
                  </a:lnTo>
                  <a:lnTo>
                    <a:pt x="0" y="25241"/>
                  </a:lnTo>
                  <a:cubicBezTo>
                    <a:pt x="0" y="11287"/>
                    <a:pt x="11304" y="0"/>
                    <a:pt x="252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2" name="ísḻîḑé">
              <a:extLst>
                <a:ext uri="{FF2B5EF4-FFF2-40B4-BE49-F238E27FC236}">
                  <a16:creationId xmlns:a16="http://schemas.microsoft.com/office/drawing/2014/main" id="{07F1CE20-40A2-431A-94D6-AF41C47BC675}"/>
                </a:ext>
              </a:extLst>
            </p:cNvPr>
            <p:cNvSpPr/>
            <p:nvPr/>
          </p:nvSpPr>
          <p:spPr>
            <a:xfrm>
              <a:off x="1065264" y="4729237"/>
              <a:ext cx="158519" cy="15542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3" name="îSļíďè">
              <a:extLst>
                <a:ext uri="{FF2B5EF4-FFF2-40B4-BE49-F238E27FC236}">
                  <a16:creationId xmlns:a16="http://schemas.microsoft.com/office/drawing/2014/main" id="{D14668FD-2B78-4681-8043-61EFFFDDB386}"/>
                </a:ext>
              </a:extLst>
            </p:cNvPr>
            <p:cNvSpPr/>
            <p:nvPr/>
          </p:nvSpPr>
          <p:spPr>
            <a:xfrm>
              <a:off x="1065264" y="5339173"/>
              <a:ext cx="158519" cy="111467"/>
            </a:xfrm>
            <a:custGeom>
              <a:avLst/>
              <a:gdLst>
                <a:gd name="connsiteX0" fmla="*/ 449927 w 558430"/>
                <a:gd name="connsiteY0" fmla="*/ 167891 h 392678"/>
                <a:gd name="connsiteX1" fmla="*/ 444760 w 558430"/>
                <a:gd name="connsiteY1" fmla="*/ 178218 h 392678"/>
                <a:gd name="connsiteX2" fmla="*/ 431843 w 558430"/>
                <a:gd name="connsiteY2" fmla="*/ 204034 h 392678"/>
                <a:gd name="connsiteX3" fmla="*/ 452510 w 558430"/>
                <a:gd name="connsiteY3" fmla="*/ 204034 h 392678"/>
                <a:gd name="connsiteX4" fmla="*/ 449927 w 558430"/>
                <a:gd name="connsiteY4" fmla="*/ 178218 h 392678"/>
                <a:gd name="connsiteX5" fmla="*/ 449927 w 558430"/>
                <a:gd name="connsiteY5" fmla="*/ 167891 h 392678"/>
                <a:gd name="connsiteX6" fmla="*/ 434427 w 558430"/>
                <a:gd name="connsiteY6" fmla="*/ 124004 h 392678"/>
                <a:gd name="connsiteX7" fmla="*/ 478344 w 558430"/>
                <a:gd name="connsiteY7" fmla="*/ 124004 h 392678"/>
                <a:gd name="connsiteX8" fmla="*/ 496428 w 558430"/>
                <a:gd name="connsiteY8" fmla="*/ 271155 h 392678"/>
                <a:gd name="connsiteX9" fmla="*/ 457677 w 558430"/>
                <a:gd name="connsiteY9" fmla="*/ 271155 h 392678"/>
                <a:gd name="connsiteX10" fmla="*/ 452510 w 558430"/>
                <a:gd name="connsiteY10" fmla="*/ 235013 h 392678"/>
                <a:gd name="connsiteX11" fmla="*/ 421510 w 558430"/>
                <a:gd name="connsiteY11" fmla="*/ 235013 h 392678"/>
                <a:gd name="connsiteX12" fmla="*/ 403426 w 558430"/>
                <a:gd name="connsiteY12" fmla="*/ 271155 h 392678"/>
                <a:gd name="connsiteX13" fmla="*/ 362091 w 558430"/>
                <a:gd name="connsiteY13" fmla="*/ 271155 h 392678"/>
                <a:gd name="connsiteX14" fmla="*/ 232747 w 558430"/>
                <a:gd name="connsiteY14" fmla="*/ 124004 h 392678"/>
                <a:gd name="connsiteX15" fmla="*/ 269088 w 558430"/>
                <a:gd name="connsiteY15" fmla="*/ 124004 h 392678"/>
                <a:gd name="connsiteX16" fmla="*/ 243130 w 558430"/>
                <a:gd name="connsiteY16" fmla="*/ 271155 h 392678"/>
                <a:gd name="connsiteX17" fmla="*/ 204193 w 558430"/>
                <a:gd name="connsiteY17" fmla="*/ 271155 h 392678"/>
                <a:gd name="connsiteX18" fmla="*/ 51668 w 558430"/>
                <a:gd name="connsiteY18" fmla="*/ 124004 h 392678"/>
                <a:gd name="connsiteX19" fmla="*/ 116336 w 558430"/>
                <a:gd name="connsiteY19" fmla="*/ 124004 h 392678"/>
                <a:gd name="connsiteX20" fmla="*/ 124097 w 558430"/>
                <a:gd name="connsiteY20" fmla="*/ 193707 h 392678"/>
                <a:gd name="connsiteX21" fmla="*/ 126683 w 558430"/>
                <a:gd name="connsiteY21" fmla="*/ 216941 h 392678"/>
                <a:gd name="connsiteX22" fmla="*/ 137030 w 558430"/>
                <a:gd name="connsiteY22" fmla="*/ 191126 h 392678"/>
                <a:gd name="connsiteX23" fmla="*/ 170658 w 558430"/>
                <a:gd name="connsiteY23" fmla="*/ 124004 h 392678"/>
                <a:gd name="connsiteX24" fmla="*/ 212046 w 558430"/>
                <a:gd name="connsiteY24" fmla="*/ 124004 h 392678"/>
                <a:gd name="connsiteX25" fmla="*/ 137030 w 558430"/>
                <a:gd name="connsiteY25" fmla="*/ 271155 h 392678"/>
                <a:gd name="connsiteX26" fmla="*/ 95642 w 558430"/>
                <a:gd name="connsiteY26" fmla="*/ 271155 h 392678"/>
                <a:gd name="connsiteX27" fmla="*/ 80122 w 558430"/>
                <a:gd name="connsiteY27" fmla="*/ 152402 h 392678"/>
                <a:gd name="connsiteX28" fmla="*/ 118923 w 558430"/>
                <a:gd name="connsiteY28" fmla="*/ 175636 h 392678"/>
                <a:gd name="connsiteX29" fmla="*/ 338667 w 558430"/>
                <a:gd name="connsiteY29" fmla="*/ 121524 h 392678"/>
                <a:gd name="connsiteX30" fmla="*/ 372222 w 558430"/>
                <a:gd name="connsiteY30" fmla="*/ 129264 h 392678"/>
                <a:gd name="connsiteX31" fmla="*/ 377384 w 558430"/>
                <a:gd name="connsiteY31" fmla="*/ 129264 h 392678"/>
                <a:gd name="connsiteX32" fmla="*/ 364479 w 558430"/>
                <a:gd name="connsiteY32" fmla="*/ 162802 h 392678"/>
                <a:gd name="connsiteX33" fmla="*/ 359316 w 558430"/>
                <a:gd name="connsiteY33" fmla="*/ 160222 h 392678"/>
                <a:gd name="connsiteX34" fmla="*/ 336086 w 558430"/>
                <a:gd name="connsiteY34" fmla="*/ 155062 h 392678"/>
                <a:gd name="connsiteX35" fmla="*/ 320599 w 558430"/>
                <a:gd name="connsiteY35" fmla="*/ 165381 h 392678"/>
                <a:gd name="connsiteX36" fmla="*/ 336086 w 558430"/>
                <a:gd name="connsiteY36" fmla="*/ 180860 h 392678"/>
                <a:gd name="connsiteX37" fmla="*/ 367060 w 558430"/>
                <a:gd name="connsiteY37" fmla="*/ 222138 h 392678"/>
                <a:gd name="connsiteX38" fmla="*/ 307694 w 558430"/>
                <a:gd name="connsiteY38" fmla="*/ 271155 h 392678"/>
                <a:gd name="connsiteX39" fmla="*/ 263815 w 558430"/>
                <a:gd name="connsiteY39" fmla="*/ 260836 h 392678"/>
                <a:gd name="connsiteX40" fmla="*/ 261234 w 558430"/>
                <a:gd name="connsiteY40" fmla="*/ 258256 h 392678"/>
                <a:gd name="connsiteX41" fmla="*/ 274139 w 558430"/>
                <a:gd name="connsiteY41" fmla="*/ 227298 h 392678"/>
                <a:gd name="connsiteX42" fmla="*/ 279302 w 558430"/>
                <a:gd name="connsiteY42" fmla="*/ 229878 h 392678"/>
                <a:gd name="connsiteX43" fmla="*/ 310275 w 558430"/>
                <a:gd name="connsiteY43" fmla="*/ 237617 h 392678"/>
                <a:gd name="connsiteX44" fmla="*/ 325762 w 558430"/>
                <a:gd name="connsiteY44" fmla="*/ 227298 h 392678"/>
                <a:gd name="connsiteX45" fmla="*/ 310275 w 558430"/>
                <a:gd name="connsiteY45" fmla="*/ 211819 h 392678"/>
                <a:gd name="connsiteX46" fmla="*/ 279302 w 558430"/>
                <a:gd name="connsiteY46" fmla="*/ 170541 h 392678"/>
                <a:gd name="connsiteX47" fmla="*/ 338667 w 558430"/>
                <a:gd name="connsiteY47" fmla="*/ 121524 h 392678"/>
                <a:gd name="connsiteX48" fmla="*/ 31024 w 558430"/>
                <a:gd name="connsiteY48" fmla="*/ 33584 h 392678"/>
                <a:gd name="connsiteX49" fmla="*/ 33609 w 558430"/>
                <a:gd name="connsiteY49" fmla="*/ 359094 h 392678"/>
                <a:gd name="connsiteX50" fmla="*/ 524821 w 558430"/>
                <a:gd name="connsiteY50" fmla="*/ 359094 h 392678"/>
                <a:gd name="connsiteX51" fmla="*/ 524821 w 558430"/>
                <a:gd name="connsiteY51" fmla="*/ 33584 h 392678"/>
                <a:gd name="connsiteX52" fmla="*/ 31024 w 558430"/>
                <a:gd name="connsiteY52" fmla="*/ 0 h 392678"/>
                <a:gd name="connsiteX53" fmla="*/ 527406 w 558430"/>
                <a:gd name="connsiteY53" fmla="*/ 0 h 392678"/>
                <a:gd name="connsiteX54" fmla="*/ 558430 w 558430"/>
                <a:gd name="connsiteY54" fmla="*/ 33584 h 392678"/>
                <a:gd name="connsiteX55" fmla="*/ 558430 w 558430"/>
                <a:gd name="connsiteY55" fmla="*/ 359094 h 392678"/>
                <a:gd name="connsiteX56" fmla="*/ 527406 w 558430"/>
                <a:gd name="connsiteY56" fmla="*/ 392678 h 392678"/>
                <a:gd name="connsiteX57" fmla="*/ 31024 w 558430"/>
                <a:gd name="connsiteY57" fmla="*/ 392678 h 392678"/>
                <a:gd name="connsiteX58" fmla="*/ 0 w 558430"/>
                <a:gd name="connsiteY58" fmla="*/ 359094 h 392678"/>
                <a:gd name="connsiteX59" fmla="*/ 0 w 558430"/>
                <a:gd name="connsiteY59" fmla="*/ 33584 h 392678"/>
                <a:gd name="connsiteX60" fmla="*/ 31024 w 558430"/>
                <a:gd name="connsiteY60" fmla="*/ 0 h 3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8430" h="392678">
                  <a:moveTo>
                    <a:pt x="449927" y="167891"/>
                  </a:moveTo>
                  <a:cubicBezTo>
                    <a:pt x="447344" y="173054"/>
                    <a:pt x="444760" y="175636"/>
                    <a:pt x="444760" y="178218"/>
                  </a:cubicBezTo>
                  <a:lnTo>
                    <a:pt x="431843" y="204034"/>
                  </a:lnTo>
                  <a:lnTo>
                    <a:pt x="452510" y="204034"/>
                  </a:lnTo>
                  <a:lnTo>
                    <a:pt x="449927" y="178218"/>
                  </a:lnTo>
                  <a:cubicBezTo>
                    <a:pt x="449927" y="175636"/>
                    <a:pt x="449927" y="170473"/>
                    <a:pt x="449927" y="167891"/>
                  </a:cubicBezTo>
                  <a:close/>
                  <a:moveTo>
                    <a:pt x="434427" y="124004"/>
                  </a:moveTo>
                  <a:lnTo>
                    <a:pt x="478344" y="124004"/>
                  </a:lnTo>
                  <a:lnTo>
                    <a:pt x="496428" y="271155"/>
                  </a:lnTo>
                  <a:lnTo>
                    <a:pt x="457677" y="271155"/>
                  </a:lnTo>
                  <a:lnTo>
                    <a:pt x="452510" y="235013"/>
                  </a:lnTo>
                  <a:lnTo>
                    <a:pt x="421510" y="235013"/>
                  </a:lnTo>
                  <a:lnTo>
                    <a:pt x="403426" y="271155"/>
                  </a:lnTo>
                  <a:lnTo>
                    <a:pt x="362091" y="271155"/>
                  </a:lnTo>
                  <a:close/>
                  <a:moveTo>
                    <a:pt x="232747" y="124004"/>
                  </a:moveTo>
                  <a:lnTo>
                    <a:pt x="269088" y="124004"/>
                  </a:lnTo>
                  <a:lnTo>
                    <a:pt x="243130" y="271155"/>
                  </a:lnTo>
                  <a:lnTo>
                    <a:pt x="204193" y="271155"/>
                  </a:lnTo>
                  <a:close/>
                  <a:moveTo>
                    <a:pt x="51668" y="124004"/>
                  </a:moveTo>
                  <a:lnTo>
                    <a:pt x="116336" y="124004"/>
                  </a:lnTo>
                  <a:lnTo>
                    <a:pt x="124097" y="193707"/>
                  </a:lnTo>
                  <a:cubicBezTo>
                    <a:pt x="124097" y="201452"/>
                    <a:pt x="124097" y="209197"/>
                    <a:pt x="126683" y="216941"/>
                  </a:cubicBezTo>
                  <a:cubicBezTo>
                    <a:pt x="129270" y="209197"/>
                    <a:pt x="131857" y="201452"/>
                    <a:pt x="137030" y="191126"/>
                  </a:cubicBezTo>
                  <a:lnTo>
                    <a:pt x="170658" y="124004"/>
                  </a:lnTo>
                  <a:lnTo>
                    <a:pt x="212046" y="124004"/>
                  </a:lnTo>
                  <a:lnTo>
                    <a:pt x="137030" y="271155"/>
                  </a:lnTo>
                  <a:lnTo>
                    <a:pt x="95642" y="271155"/>
                  </a:lnTo>
                  <a:lnTo>
                    <a:pt x="80122" y="152402"/>
                  </a:lnTo>
                  <a:lnTo>
                    <a:pt x="118923" y="175636"/>
                  </a:lnTo>
                  <a:close/>
                  <a:moveTo>
                    <a:pt x="338667" y="121524"/>
                  </a:moveTo>
                  <a:cubicBezTo>
                    <a:pt x="351573" y="121524"/>
                    <a:pt x="364479" y="124104"/>
                    <a:pt x="372222" y="129264"/>
                  </a:cubicBezTo>
                  <a:lnTo>
                    <a:pt x="377384" y="129264"/>
                  </a:lnTo>
                  <a:lnTo>
                    <a:pt x="364479" y="162802"/>
                  </a:lnTo>
                  <a:lnTo>
                    <a:pt x="359316" y="160222"/>
                  </a:lnTo>
                  <a:cubicBezTo>
                    <a:pt x="359316" y="160222"/>
                    <a:pt x="348992" y="155062"/>
                    <a:pt x="336086" y="155062"/>
                  </a:cubicBezTo>
                  <a:cubicBezTo>
                    <a:pt x="325762" y="155062"/>
                    <a:pt x="320599" y="160222"/>
                    <a:pt x="320599" y="165381"/>
                  </a:cubicBezTo>
                  <a:cubicBezTo>
                    <a:pt x="320599" y="170541"/>
                    <a:pt x="325762" y="175701"/>
                    <a:pt x="336086" y="180860"/>
                  </a:cubicBezTo>
                  <a:cubicBezTo>
                    <a:pt x="356735" y="191180"/>
                    <a:pt x="367060" y="204079"/>
                    <a:pt x="367060" y="222138"/>
                  </a:cubicBezTo>
                  <a:cubicBezTo>
                    <a:pt x="367060" y="250516"/>
                    <a:pt x="343829" y="271155"/>
                    <a:pt x="307694" y="271155"/>
                  </a:cubicBezTo>
                  <a:cubicBezTo>
                    <a:pt x="289626" y="271155"/>
                    <a:pt x="274139" y="268575"/>
                    <a:pt x="263815" y="260836"/>
                  </a:cubicBezTo>
                  <a:lnTo>
                    <a:pt x="261234" y="258256"/>
                  </a:lnTo>
                  <a:lnTo>
                    <a:pt x="274139" y="227298"/>
                  </a:lnTo>
                  <a:lnTo>
                    <a:pt x="279302" y="229878"/>
                  </a:lnTo>
                  <a:cubicBezTo>
                    <a:pt x="287045" y="235037"/>
                    <a:pt x="299950" y="237617"/>
                    <a:pt x="310275" y="237617"/>
                  </a:cubicBezTo>
                  <a:cubicBezTo>
                    <a:pt x="318018" y="237617"/>
                    <a:pt x="325762" y="235037"/>
                    <a:pt x="325762" y="227298"/>
                  </a:cubicBezTo>
                  <a:cubicBezTo>
                    <a:pt x="325762" y="222138"/>
                    <a:pt x="323180" y="216978"/>
                    <a:pt x="310275" y="211819"/>
                  </a:cubicBezTo>
                  <a:cubicBezTo>
                    <a:pt x="297369" y="201499"/>
                    <a:pt x="279302" y="191180"/>
                    <a:pt x="279302" y="170541"/>
                  </a:cubicBezTo>
                  <a:cubicBezTo>
                    <a:pt x="279302" y="142163"/>
                    <a:pt x="305113" y="121524"/>
                    <a:pt x="338667" y="121524"/>
                  </a:cubicBezTo>
                  <a:close/>
                  <a:moveTo>
                    <a:pt x="31024" y="33584"/>
                  </a:moveTo>
                  <a:lnTo>
                    <a:pt x="33609" y="359094"/>
                  </a:lnTo>
                  <a:lnTo>
                    <a:pt x="524821" y="359094"/>
                  </a:lnTo>
                  <a:lnTo>
                    <a:pt x="524821" y="33584"/>
                  </a:lnTo>
                  <a:close/>
                  <a:moveTo>
                    <a:pt x="31024" y="0"/>
                  </a:moveTo>
                  <a:lnTo>
                    <a:pt x="527406" y="0"/>
                  </a:lnTo>
                  <a:cubicBezTo>
                    <a:pt x="545504" y="0"/>
                    <a:pt x="558430" y="15500"/>
                    <a:pt x="558430" y="33584"/>
                  </a:cubicBezTo>
                  <a:lnTo>
                    <a:pt x="558430" y="359094"/>
                  </a:lnTo>
                  <a:cubicBezTo>
                    <a:pt x="558430" y="377178"/>
                    <a:pt x="545504" y="392678"/>
                    <a:pt x="527406" y="392678"/>
                  </a:cubicBezTo>
                  <a:lnTo>
                    <a:pt x="31024" y="392678"/>
                  </a:lnTo>
                  <a:cubicBezTo>
                    <a:pt x="15512" y="392678"/>
                    <a:pt x="0" y="377178"/>
                    <a:pt x="0" y="359094"/>
                  </a:cubicBezTo>
                  <a:lnTo>
                    <a:pt x="0" y="33584"/>
                  </a:lnTo>
                  <a:cubicBezTo>
                    <a:pt x="0" y="15500"/>
                    <a:pt x="15512" y="0"/>
                    <a:pt x="3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ïṩľíḋé">
              <a:extLst>
                <a:ext uri="{FF2B5EF4-FFF2-40B4-BE49-F238E27FC236}">
                  <a16:creationId xmlns:a16="http://schemas.microsoft.com/office/drawing/2014/main" id="{CBE9C301-C5D3-42E4-8C6C-E6B82CF62313}"/>
                </a:ext>
              </a:extLst>
            </p:cNvPr>
            <p:cNvSpPr/>
            <p:nvPr/>
          </p:nvSpPr>
          <p:spPr>
            <a:xfrm>
              <a:off x="1065264" y="5932062"/>
              <a:ext cx="158519" cy="108002"/>
            </a:xfrm>
            <a:custGeom>
              <a:avLst/>
              <a:gdLst>
                <a:gd name="connsiteX0" fmla="*/ 75544 w 599842"/>
                <a:gd name="connsiteY0" fmla="*/ 297516 h 408686"/>
                <a:gd name="connsiteX1" fmla="*/ 392428 w 599842"/>
                <a:gd name="connsiteY1" fmla="*/ 297516 h 408686"/>
                <a:gd name="connsiteX2" fmla="*/ 405341 w 599842"/>
                <a:gd name="connsiteY2" fmla="*/ 311390 h 408686"/>
                <a:gd name="connsiteX3" fmla="*/ 392428 w 599842"/>
                <a:gd name="connsiteY3" fmla="*/ 324273 h 408686"/>
                <a:gd name="connsiteX4" fmla="*/ 75544 w 599842"/>
                <a:gd name="connsiteY4" fmla="*/ 324273 h 408686"/>
                <a:gd name="connsiteX5" fmla="*/ 61637 w 599842"/>
                <a:gd name="connsiteY5" fmla="*/ 311390 h 408686"/>
                <a:gd name="connsiteX6" fmla="*/ 75544 w 599842"/>
                <a:gd name="connsiteY6" fmla="*/ 297516 h 408686"/>
                <a:gd name="connsiteX7" fmla="*/ 75544 w 599842"/>
                <a:gd name="connsiteY7" fmla="*/ 251009 h 408686"/>
                <a:gd name="connsiteX8" fmla="*/ 392428 w 599842"/>
                <a:gd name="connsiteY8" fmla="*/ 251009 h 408686"/>
                <a:gd name="connsiteX9" fmla="*/ 405341 w 599842"/>
                <a:gd name="connsiteY9" fmla="*/ 263892 h 408686"/>
                <a:gd name="connsiteX10" fmla="*/ 392428 w 599842"/>
                <a:gd name="connsiteY10" fmla="*/ 277766 h 408686"/>
                <a:gd name="connsiteX11" fmla="*/ 75544 w 599842"/>
                <a:gd name="connsiteY11" fmla="*/ 277766 h 408686"/>
                <a:gd name="connsiteX12" fmla="*/ 61637 w 599842"/>
                <a:gd name="connsiteY12" fmla="*/ 263892 h 408686"/>
                <a:gd name="connsiteX13" fmla="*/ 75544 w 599842"/>
                <a:gd name="connsiteY13" fmla="*/ 251009 h 408686"/>
                <a:gd name="connsiteX14" fmla="*/ 75544 w 599842"/>
                <a:gd name="connsiteY14" fmla="*/ 204343 h 408686"/>
                <a:gd name="connsiteX15" fmla="*/ 392428 w 599842"/>
                <a:gd name="connsiteY15" fmla="*/ 204343 h 408686"/>
                <a:gd name="connsiteX16" fmla="*/ 405341 w 599842"/>
                <a:gd name="connsiteY16" fmla="*/ 217244 h 408686"/>
                <a:gd name="connsiteX17" fmla="*/ 392428 w 599842"/>
                <a:gd name="connsiteY17" fmla="*/ 230145 h 408686"/>
                <a:gd name="connsiteX18" fmla="*/ 75544 w 599842"/>
                <a:gd name="connsiteY18" fmla="*/ 230145 h 408686"/>
                <a:gd name="connsiteX19" fmla="*/ 61637 w 599842"/>
                <a:gd name="connsiteY19" fmla="*/ 217244 h 408686"/>
                <a:gd name="connsiteX20" fmla="*/ 75544 w 599842"/>
                <a:gd name="connsiteY20" fmla="*/ 204343 h 408686"/>
                <a:gd name="connsiteX21" fmla="*/ 75544 w 599842"/>
                <a:gd name="connsiteY21" fmla="*/ 156721 h 408686"/>
                <a:gd name="connsiteX22" fmla="*/ 392428 w 599842"/>
                <a:gd name="connsiteY22" fmla="*/ 156721 h 408686"/>
                <a:gd name="connsiteX23" fmla="*/ 405341 w 599842"/>
                <a:gd name="connsiteY23" fmla="*/ 170595 h 408686"/>
                <a:gd name="connsiteX24" fmla="*/ 392428 w 599842"/>
                <a:gd name="connsiteY24" fmla="*/ 183478 h 408686"/>
                <a:gd name="connsiteX25" fmla="*/ 75544 w 599842"/>
                <a:gd name="connsiteY25" fmla="*/ 183478 h 408686"/>
                <a:gd name="connsiteX26" fmla="*/ 61637 w 599842"/>
                <a:gd name="connsiteY26" fmla="*/ 170595 h 408686"/>
                <a:gd name="connsiteX27" fmla="*/ 75544 w 599842"/>
                <a:gd name="connsiteY27" fmla="*/ 156721 h 408686"/>
                <a:gd name="connsiteX28" fmla="*/ 75544 w 599842"/>
                <a:gd name="connsiteY28" fmla="*/ 110055 h 408686"/>
                <a:gd name="connsiteX29" fmla="*/ 392428 w 599842"/>
                <a:gd name="connsiteY29" fmla="*/ 110055 h 408686"/>
                <a:gd name="connsiteX30" fmla="*/ 405341 w 599842"/>
                <a:gd name="connsiteY30" fmla="*/ 122956 h 408686"/>
                <a:gd name="connsiteX31" fmla="*/ 392428 w 599842"/>
                <a:gd name="connsiteY31" fmla="*/ 135857 h 408686"/>
                <a:gd name="connsiteX32" fmla="*/ 75544 w 599842"/>
                <a:gd name="connsiteY32" fmla="*/ 135857 h 408686"/>
                <a:gd name="connsiteX33" fmla="*/ 61637 w 599842"/>
                <a:gd name="connsiteY33" fmla="*/ 122956 h 408686"/>
                <a:gd name="connsiteX34" fmla="*/ 75544 w 599842"/>
                <a:gd name="connsiteY34" fmla="*/ 110055 h 408686"/>
                <a:gd name="connsiteX35" fmla="*/ 54644 w 599842"/>
                <a:gd name="connsiteY35" fmla="*/ 94236 h 408686"/>
                <a:gd name="connsiteX36" fmla="*/ 54644 w 599842"/>
                <a:gd name="connsiteY36" fmla="*/ 353136 h 408686"/>
                <a:gd name="connsiteX37" fmla="*/ 457023 w 599842"/>
                <a:gd name="connsiteY37" fmla="*/ 353136 h 408686"/>
                <a:gd name="connsiteX38" fmla="*/ 457023 w 599842"/>
                <a:gd name="connsiteY38" fmla="*/ 217238 h 408686"/>
                <a:gd name="connsiteX39" fmla="*/ 424236 w 599842"/>
                <a:gd name="connsiteY39" fmla="*/ 216246 h 408686"/>
                <a:gd name="connsiteX40" fmla="*/ 411321 w 599842"/>
                <a:gd name="connsiteY40" fmla="*/ 203351 h 408686"/>
                <a:gd name="connsiteX41" fmla="*/ 409333 w 599842"/>
                <a:gd name="connsiteY41" fmla="*/ 159705 h 408686"/>
                <a:gd name="connsiteX42" fmla="*/ 413308 w 599842"/>
                <a:gd name="connsiteY42" fmla="*/ 149785 h 408686"/>
                <a:gd name="connsiteX43" fmla="*/ 457023 w 599842"/>
                <a:gd name="connsiteY43" fmla="*/ 106139 h 408686"/>
                <a:gd name="connsiteX44" fmla="*/ 457023 w 599842"/>
                <a:gd name="connsiteY44" fmla="*/ 94236 h 408686"/>
                <a:gd name="connsiteX45" fmla="*/ 540479 w 599842"/>
                <a:gd name="connsiteY45" fmla="*/ 60509 h 408686"/>
                <a:gd name="connsiteX46" fmla="*/ 436159 w 599842"/>
                <a:gd name="connsiteY46" fmla="*/ 164665 h 408686"/>
                <a:gd name="connsiteX47" fmla="*/ 438146 w 599842"/>
                <a:gd name="connsiteY47" fmla="*/ 190456 h 408686"/>
                <a:gd name="connsiteX48" fmla="*/ 462984 w 599842"/>
                <a:gd name="connsiteY48" fmla="*/ 191448 h 408686"/>
                <a:gd name="connsiteX49" fmla="*/ 567304 w 599842"/>
                <a:gd name="connsiteY49" fmla="*/ 87292 h 408686"/>
                <a:gd name="connsiteX50" fmla="*/ 12916 w 599842"/>
                <a:gd name="connsiteY50" fmla="*/ 0 h 408686"/>
                <a:gd name="connsiteX51" fmla="*/ 498751 w 599842"/>
                <a:gd name="connsiteY51" fmla="*/ 0 h 408686"/>
                <a:gd name="connsiteX52" fmla="*/ 511667 w 599842"/>
                <a:gd name="connsiteY52" fmla="*/ 12895 h 408686"/>
                <a:gd name="connsiteX53" fmla="*/ 511667 w 599842"/>
                <a:gd name="connsiteY53" fmla="*/ 51582 h 408686"/>
                <a:gd name="connsiteX54" fmla="*/ 531537 w 599842"/>
                <a:gd name="connsiteY54" fmla="*/ 31743 h 408686"/>
                <a:gd name="connsiteX55" fmla="*/ 540479 w 599842"/>
                <a:gd name="connsiteY55" fmla="*/ 27775 h 408686"/>
                <a:gd name="connsiteX56" fmla="*/ 550414 w 599842"/>
                <a:gd name="connsiteY56" fmla="*/ 31743 h 408686"/>
                <a:gd name="connsiteX57" fmla="*/ 596117 w 599842"/>
                <a:gd name="connsiteY57" fmla="*/ 77373 h 408686"/>
                <a:gd name="connsiteX58" fmla="*/ 596117 w 599842"/>
                <a:gd name="connsiteY58" fmla="*/ 96220 h 408686"/>
                <a:gd name="connsiteX59" fmla="*/ 511667 w 599842"/>
                <a:gd name="connsiteY59" fmla="*/ 180536 h 408686"/>
                <a:gd name="connsiteX60" fmla="*/ 511667 w 599842"/>
                <a:gd name="connsiteY60" fmla="*/ 394799 h 408686"/>
                <a:gd name="connsiteX61" fmla="*/ 498751 w 599842"/>
                <a:gd name="connsiteY61" fmla="*/ 408686 h 408686"/>
                <a:gd name="connsiteX62" fmla="*/ 12916 w 599842"/>
                <a:gd name="connsiteY62" fmla="*/ 408686 h 408686"/>
                <a:gd name="connsiteX63" fmla="*/ 0 w 599842"/>
                <a:gd name="connsiteY63" fmla="*/ 394799 h 408686"/>
                <a:gd name="connsiteX64" fmla="*/ 0 w 599842"/>
                <a:gd name="connsiteY64" fmla="*/ 12895 h 408686"/>
                <a:gd name="connsiteX65" fmla="*/ 12916 w 599842"/>
                <a:gd name="connsiteY65" fmla="*/ 0 h 40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9842" h="408686">
                  <a:moveTo>
                    <a:pt x="75544" y="297516"/>
                  </a:moveTo>
                  <a:lnTo>
                    <a:pt x="392428" y="297516"/>
                  </a:lnTo>
                  <a:cubicBezTo>
                    <a:pt x="399381" y="297516"/>
                    <a:pt x="405341" y="303462"/>
                    <a:pt x="405341" y="311390"/>
                  </a:cubicBezTo>
                  <a:cubicBezTo>
                    <a:pt x="405341" y="318327"/>
                    <a:pt x="399381" y="324273"/>
                    <a:pt x="392428" y="324273"/>
                  </a:cubicBezTo>
                  <a:lnTo>
                    <a:pt x="75544" y="324273"/>
                  </a:lnTo>
                  <a:cubicBezTo>
                    <a:pt x="67597" y="324273"/>
                    <a:pt x="61637" y="318327"/>
                    <a:pt x="61637" y="311390"/>
                  </a:cubicBezTo>
                  <a:cubicBezTo>
                    <a:pt x="61637" y="303462"/>
                    <a:pt x="67597" y="297516"/>
                    <a:pt x="75544" y="297516"/>
                  </a:cubicBezTo>
                  <a:close/>
                  <a:moveTo>
                    <a:pt x="75544" y="251009"/>
                  </a:moveTo>
                  <a:lnTo>
                    <a:pt x="392428" y="251009"/>
                  </a:lnTo>
                  <a:cubicBezTo>
                    <a:pt x="399381" y="251009"/>
                    <a:pt x="405341" y="256955"/>
                    <a:pt x="405341" y="263892"/>
                  </a:cubicBezTo>
                  <a:cubicBezTo>
                    <a:pt x="405341" y="271820"/>
                    <a:pt x="399381" y="277766"/>
                    <a:pt x="392428" y="277766"/>
                  </a:cubicBezTo>
                  <a:lnTo>
                    <a:pt x="75544" y="277766"/>
                  </a:lnTo>
                  <a:cubicBezTo>
                    <a:pt x="67597" y="277766"/>
                    <a:pt x="61637" y="271820"/>
                    <a:pt x="61637" y="263892"/>
                  </a:cubicBezTo>
                  <a:cubicBezTo>
                    <a:pt x="61637" y="256955"/>
                    <a:pt x="67597" y="251009"/>
                    <a:pt x="75544" y="251009"/>
                  </a:cubicBezTo>
                  <a:close/>
                  <a:moveTo>
                    <a:pt x="75544" y="204343"/>
                  </a:moveTo>
                  <a:lnTo>
                    <a:pt x="392428" y="204343"/>
                  </a:lnTo>
                  <a:cubicBezTo>
                    <a:pt x="399381" y="204343"/>
                    <a:pt x="405341" y="209305"/>
                    <a:pt x="405341" y="217244"/>
                  </a:cubicBezTo>
                  <a:cubicBezTo>
                    <a:pt x="405341" y="224191"/>
                    <a:pt x="399381" y="230145"/>
                    <a:pt x="392428" y="230145"/>
                  </a:cubicBezTo>
                  <a:lnTo>
                    <a:pt x="75544" y="230145"/>
                  </a:lnTo>
                  <a:cubicBezTo>
                    <a:pt x="67597" y="230145"/>
                    <a:pt x="61637" y="224191"/>
                    <a:pt x="61637" y="217244"/>
                  </a:cubicBezTo>
                  <a:cubicBezTo>
                    <a:pt x="61637" y="209305"/>
                    <a:pt x="67597" y="204343"/>
                    <a:pt x="75544" y="204343"/>
                  </a:cubicBezTo>
                  <a:close/>
                  <a:moveTo>
                    <a:pt x="75544" y="156721"/>
                  </a:moveTo>
                  <a:lnTo>
                    <a:pt x="392428" y="156721"/>
                  </a:lnTo>
                  <a:cubicBezTo>
                    <a:pt x="399381" y="156721"/>
                    <a:pt x="405341" y="162667"/>
                    <a:pt x="405341" y="170595"/>
                  </a:cubicBezTo>
                  <a:cubicBezTo>
                    <a:pt x="405341" y="177532"/>
                    <a:pt x="399381" y="183478"/>
                    <a:pt x="392428" y="183478"/>
                  </a:cubicBezTo>
                  <a:lnTo>
                    <a:pt x="75544" y="183478"/>
                  </a:lnTo>
                  <a:cubicBezTo>
                    <a:pt x="67597" y="183478"/>
                    <a:pt x="61637" y="177532"/>
                    <a:pt x="61637" y="170595"/>
                  </a:cubicBezTo>
                  <a:cubicBezTo>
                    <a:pt x="61637" y="162667"/>
                    <a:pt x="67597" y="156721"/>
                    <a:pt x="75544" y="156721"/>
                  </a:cubicBezTo>
                  <a:close/>
                  <a:moveTo>
                    <a:pt x="75544" y="110055"/>
                  </a:moveTo>
                  <a:lnTo>
                    <a:pt x="392428" y="110055"/>
                  </a:lnTo>
                  <a:cubicBezTo>
                    <a:pt x="399381" y="110055"/>
                    <a:pt x="405341" y="116009"/>
                    <a:pt x="405341" y="122956"/>
                  </a:cubicBezTo>
                  <a:cubicBezTo>
                    <a:pt x="405341" y="130895"/>
                    <a:pt x="399381" y="135857"/>
                    <a:pt x="392428" y="135857"/>
                  </a:cubicBezTo>
                  <a:lnTo>
                    <a:pt x="75544" y="135857"/>
                  </a:lnTo>
                  <a:cubicBezTo>
                    <a:pt x="67597" y="135857"/>
                    <a:pt x="61637" y="130895"/>
                    <a:pt x="61637" y="122956"/>
                  </a:cubicBezTo>
                  <a:cubicBezTo>
                    <a:pt x="61637" y="116009"/>
                    <a:pt x="67597" y="110055"/>
                    <a:pt x="75544" y="110055"/>
                  </a:cubicBezTo>
                  <a:close/>
                  <a:moveTo>
                    <a:pt x="54644" y="94236"/>
                  </a:moveTo>
                  <a:lnTo>
                    <a:pt x="54644" y="353136"/>
                  </a:lnTo>
                  <a:lnTo>
                    <a:pt x="457023" y="353136"/>
                  </a:lnTo>
                  <a:lnTo>
                    <a:pt x="457023" y="217238"/>
                  </a:lnTo>
                  <a:lnTo>
                    <a:pt x="424236" y="216246"/>
                  </a:lnTo>
                  <a:cubicBezTo>
                    <a:pt x="417282" y="215255"/>
                    <a:pt x="412314" y="210295"/>
                    <a:pt x="411321" y="203351"/>
                  </a:cubicBezTo>
                  <a:lnTo>
                    <a:pt x="409333" y="159705"/>
                  </a:lnTo>
                  <a:cubicBezTo>
                    <a:pt x="409333" y="155737"/>
                    <a:pt x="411321" y="152761"/>
                    <a:pt x="413308" y="149785"/>
                  </a:cubicBezTo>
                  <a:lnTo>
                    <a:pt x="457023" y="106139"/>
                  </a:lnTo>
                  <a:lnTo>
                    <a:pt x="457023" y="94236"/>
                  </a:lnTo>
                  <a:close/>
                  <a:moveTo>
                    <a:pt x="540479" y="60509"/>
                  </a:moveTo>
                  <a:lnTo>
                    <a:pt x="436159" y="164665"/>
                  </a:lnTo>
                  <a:lnTo>
                    <a:pt x="438146" y="190456"/>
                  </a:lnTo>
                  <a:lnTo>
                    <a:pt x="462984" y="191448"/>
                  </a:lnTo>
                  <a:lnTo>
                    <a:pt x="567304" y="87292"/>
                  </a:lnTo>
                  <a:close/>
                  <a:moveTo>
                    <a:pt x="12916" y="0"/>
                  </a:moveTo>
                  <a:lnTo>
                    <a:pt x="498751" y="0"/>
                  </a:lnTo>
                  <a:cubicBezTo>
                    <a:pt x="505706" y="0"/>
                    <a:pt x="511667" y="5952"/>
                    <a:pt x="511667" y="12895"/>
                  </a:cubicBezTo>
                  <a:lnTo>
                    <a:pt x="511667" y="51582"/>
                  </a:lnTo>
                  <a:lnTo>
                    <a:pt x="531537" y="31743"/>
                  </a:lnTo>
                  <a:cubicBezTo>
                    <a:pt x="533524" y="29759"/>
                    <a:pt x="537498" y="27775"/>
                    <a:pt x="540479" y="27775"/>
                  </a:cubicBezTo>
                  <a:cubicBezTo>
                    <a:pt x="544453" y="27775"/>
                    <a:pt x="547434" y="29759"/>
                    <a:pt x="550414" y="31743"/>
                  </a:cubicBezTo>
                  <a:lnTo>
                    <a:pt x="596117" y="77373"/>
                  </a:lnTo>
                  <a:cubicBezTo>
                    <a:pt x="601084" y="83324"/>
                    <a:pt x="601084" y="91260"/>
                    <a:pt x="596117" y="96220"/>
                  </a:cubicBezTo>
                  <a:lnTo>
                    <a:pt x="511667" y="180536"/>
                  </a:lnTo>
                  <a:lnTo>
                    <a:pt x="511667" y="394799"/>
                  </a:lnTo>
                  <a:cubicBezTo>
                    <a:pt x="511667" y="402734"/>
                    <a:pt x="506699" y="408686"/>
                    <a:pt x="498751" y="408686"/>
                  </a:cubicBezTo>
                  <a:lnTo>
                    <a:pt x="12916" y="408686"/>
                  </a:lnTo>
                  <a:cubicBezTo>
                    <a:pt x="5961" y="408686"/>
                    <a:pt x="0" y="402734"/>
                    <a:pt x="0" y="394799"/>
                  </a:cubicBezTo>
                  <a:lnTo>
                    <a:pt x="0" y="12895"/>
                  </a:lnTo>
                  <a:cubicBezTo>
                    <a:pt x="0" y="5952"/>
                    <a:pt x="5961" y="0"/>
                    <a:pt x="129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cxnSp>
        <p:nvCxnSpPr>
          <p:cNvPr id="44" name="直接连接符 43">
            <a:extLst>
              <a:ext uri="{FF2B5EF4-FFF2-40B4-BE49-F238E27FC236}">
                <a16:creationId xmlns:a16="http://schemas.microsoft.com/office/drawing/2014/main" id="{713B3164-C23F-4073-8953-B5DEE0A12D32}"/>
              </a:ext>
            </a:extLst>
          </p:cNvPr>
          <p:cNvCxnSpPr/>
          <p:nvPr/>
        </p:nvCxnSpPr>
        <p:spPr>
          <a:xfrm>
            <a:off x="7410973" y="2095921"/>
            <a:ext cx="0" cy="33835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文本框 167">
            <a:extLst>
              <a:ext uri="{FF2B5EF4-FFF2-40B4-BE49-F238E27FC236}">
                <a16:creationId xmlns:a16="http://schemas.microsoft.com/office/drawing/2014/main" id="{3F120E0D-A12E-480C-B195-9EE63A3054C8}"/>
              </a:ext>
            </a:extLst>
          </p:cNvPr>
          <p:cNvSpPr txBox="1"/>
          <p:nvPr/>
        </p:nvSpPr>
        <p:spPr>
          <a:xfrm>
            <a:off x="1533536" y="2180542"/>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42" name="文本框 168">
            <a:extLst>
              <a:ext uri="{FF2B5EF4-FFF2-40B4-BE49-F238E27FC236}">
                <a16:creationId xmlns:a16="http://schemas.microsoft.com/office/drawing/2014/main" id="{CD91E140-1E64-4A41-BC17-6E3462553828}"/>
              </a:ext>
            </a:extLst>
          </p:cNvPr>
          <p:cNvSpPr txBox="1"/>
          <p:nvPr/>
        </p:nvSpPr>
        <p:spPr>
          <a:xfrm>
            <a:off x="7624122" y="2077757"/>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9" name="文本框 170">
            <a:extLst>
              <a:ext uri="{FF2B5EF4-FFF2-40B4-BE49-F238E27FC236}">
                <a16:creationId xmlns:a16="http://schemas.microsoft.com/office/drawing/2014/main" id="{952ED17D-B0A1-4E99-8B75-2C46416C8C54}"/>
              </a:ext>
            </a:extLst>
          </p:cNvPr>
          <p:cNvSpPr txBox="1"/>
          <p:nvPr/>
        </p:nvSpPr>
        <p:spPr>
          <a:xfrm>
            <a:off x="1533536" y="2895651"/>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40" name="文本框 171">
            <a:extLst>
              <a:ext uri="{FF2B5EF4-FFF2-40B4-BE49-F238E27FC236}">
                <a16:creationId xmlns:a16="http://schemas.microsoft.com/office/drawing/2014/main" id="{BBA7627E-BED9-4E0B-A0D6-0A93CFB67BD9}"/>
              </a:ext>
            </a:extLst>
          </p:cNvPr>
          <p:cNvSpPr txBox="1"/>
          <p:nvPr/>
        </p:nvSpPr>
        <p:spPr>
          <a:xfrm>
            <a:off x="7624122" y="2792866"/>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7" name="文本框 173">
            <a:extLst>
              <a:ext uri="{FF2B5EF4-FFF2-40B4-BE49-F238E27FC236}">
                <a16:creationId xmlns:a16="http://schemas.microsoft.com/office/drawing/2014/main" id="{D1FBB630-400E-4437-9DF2-A0C61BF49F35}"/>
              </a:ext>
            </a:extLst>
          </p:cNvPr>
          <p:cNvSpPr txBox="1"/>
          <p:nvPr/>
        </p:nvSpPr>
        <p:spPr>
          <a:xfrm>
            <a:off x="1533536" y="3606142"/>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8" name="文本框 174">
            <a:extLst>
              <a:ext uri="{FF2B5EF4-FFF2-40B4-BE49-F238E27FC236}">
                <a16:creationId xmlns:a16="http://schemas.microsoft.com/office/drawing/2014/main" id="{E04CCAC3-328B-42BD-9C0D-FC5730D8FE28}"/>
              </a:ext>
            </a:extLst>
          </p:cNvPr>
          <p:cNvSpPr txBox="1"/>
          <p:nvPr/>
        </p:nvSpPr>
        <p:spPr>
          <a:xfrm>
            <a:off x="7624122" y="3503357"/>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5" name="文本框 176">
            <a:extLst>
              <a:ext uri="{FF2B5EF4-FFF2-40B4-BE49-F238E27FC236}">
                <a16:creationId xmlns:a16="http://schemas.microsoft.com/office/drawing/2014/main" id="{FE9EAC48-19DE-4257-88C3-7FA5727ADDD4}"/>
              </a:ext>
            </a:extLst>
          </p:cNvPr>
          <p:cNvSpPr txBox="1"/>
          <p:nvPr/>
        </p:nvSpPr>
        <p:spPr>
          <a:xfrm>
            <a:off x="1533536" y="4305138"/>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6" name="文本框 177">
            <a:extLst>
              <a:ext uri="{FF2B5EF4-FFF2-40B4-BE49-F238E27FC236}">
                <a16:creationId xmlns:a16="http://schemas.microsoft.com/office/drawing/2014/main" id="{75CD8D4B-1266-4034-ABCF-91DE3BE0EE15}"/>
              </a:ext>
            </a:extLst>
          </p:cNvPr>
          <p:cNvSpPr txBox="1"/>
          <p:nvPr/>
        </p:nvSpPr>
        <p:spPr>
          <a:xfrm>
            <a:off x="7624122" y="4202353"/>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sp>
        <p:nvSpPr>
          <p:cNvPr id="33" name="文本框 179">
            <a:extLst>
              <a:ext uri="{FF2B5EF4-FFF2-40B4-BE49-F238E27FC236}">
                <a16:creationId xmlns:a16="http://schemas.microsoft.com/office/drawing/2014/main" id="{0B18614D-9593-4312-930E-621892721239}"/>
              </a:ext>
            </a:extLst>
          </p:cNvPr>
          <p:cNvSpPr txBox="1"/>
          <p:nvPr/>
        </p:nvSpPr>
        <p:spPr>
          <a:xfrm>
            <a:off x="1533536" y="5011101"/>
            <a:ext cx="2133781" cy="3077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34" name="文本框 180">
            <a:extLst>
              <a:ext uri="{FF2B5EF4-FFF2-40B4-BE49-F238E27FC236}">
                <a16:creationId xmlns:a16="http://schemas.microsoft.com/office/drawing/2014/main" id="{9767BEC1-9718-4DBD-9CE2-ADA2E6B5FC72}"/>
              </a:ext>
            </a:extLst>
          </p:cNvPr>
          <p:cNvSpPr txBox="1"/>
          <p:nvPr/>
        </p:nvSpPr>
        <p:spPr>
          <a:xfrm>
            <a:off x="7624122" y="4908316"/>
            <a:ext cx="3549894" cy="51334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presentation and make it film to be used in a wider field</a:t>
            </a:r>
          </a:p>
        </p:txBody>
      </p:sp>
      <p:grpSp>
        <p:nvGrpSpPr>
          <p:cNvPr id="70" name="组合 69">
            <a:extLst>
              <a:ext uri="{FF2B5EF4-FFF2-40B4-BE49-F238E27FC236}">
                <a16:creationId xmlns:a16="http://schemas.microsoft.com/office/drawing/2014/main" id="{EDC31CAF-E9F1-45E6-B096-AA03B0AF49B7}"/>
              </a:ext>
            </a:extLst>
          </p:cNvPr>
          <p:cNvGrpSpPr/>
          <p:nvPr/>
        </p:nvGrpSpPr>
        <p:grpSpPr>
          <a:xfrm>
            <a:off x="4819650" y="131417"/>
            <a:ext cx="2635938" cy="461665"/>
            <a:chOff x="4819650" y="131417"/>
            <a:chExt cx="2635938" cy="461665"/>
          </a:xfrm>
        </p:grpSpPr>
        <p:sp>
          <p:nvSpPr>
            <p:cNvPr id="71" name="文本框 70">
              <a:extLst>
                <a:ext uri="{FF2B5EF4-FFF2-40B4-BE49-F238E27FC236}">
                  <a16:creationId xmlns:a16="http://schemas.microsoft.com/office/drawing/2014/main" id="{49CE34BD-FD24-4510-9FC3-D27E61FF130B}"/>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03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成功案例展示</a:t>
              </a:r>
            </a:p>
          </p:txBody>
        </p:sp>
        <p:grpSp>
          <p:nvGrpSpPr>
            <p:cNvPr id="72" name="组合 71">
              <a:extLst>
                <a:ext uri="{FF2B5EF4-FFF2-40B4-BE49-F238E27FC236}">
                  <a16:creationId xmlns:a16="http://schemas.microsoft.com/office/drawing/2014/main" id="{93EBE88C-F6B1-4B77-812E-1DED1473E149}"/>
                </a:ext>
              </a:extLst>
            </p:cNvPr>
            <p:cNvGrpSpPr/>
            <p:nvPr/>
          </p:nvGrpSpPr>
          <p:grpSpPr>
            <a:xfrm>
              <a:off x="5013556" y="593082"/>
              <a:ext cx="2223876" cy="0"/>
              <a:chOff x="4925068" y="593082"/>
              <a:chExt cx="2223876" cy="0"/>
            </a:xfrm>
          </p:grpSpPr>
          <p:cxnSp>
            <p:nvCxnSpPr>
              <p:cNvPr id="73" name="直接连接符 72">
                <a:extLst>
                  <a:ext uri="{FF2B5EF4-FFF2-40B4-BE49-F238E27FC236}">
                    <a16:creationId xmlns:a16="http://schemas.microsoft.com/office/drawing/2014/main" id="{C95A5DC1-3514-47B4-8B6F-A2AC9A922A2B}"/>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2BA2DEC-9F8E-44C3-9522-458DA2084777}"/>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65" name="图片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2537936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16" presetClass="entr" presetSubtype="42"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outHorizontal)">
                                      <p:cBhvr>
                                        <p:cTn id="26" dur="500"/>
                                        <p:tgtEl>
                                          <p:spTgt spid="44"/>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right)">
                                      <p:cBhvr>
                                        <p:cTn id="30" dur="500"/>
                                        <p:tgtEl>
                                          <p:spTgt spid="4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right)">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39" grpId="0"/>
      <p:bldP spid="40" grpId="0"/>
      <p:bldP spid="37" grpId="0"/>
      <p:bldP spid="38" grpId="0"/>
      <p:bldP spid="35" grpId="0"/>
      <p:bldP spid="36"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806425" y="994393"/>
              <a:ext cx="5280637" cy="528063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投资合作共赢</a:t>
            </a:r>
          </a:p>
        </p:txBody>
      </p:sp>
      <p:sp>
        <p:nvSpPr>
          <p:cNvPr id="54" name="文本框 53">
            <a:extLst>
              <a:ext uri="{FF2B5EF4-FFF2-40B4-BE49-F238E27FC236}">
                <a16:creationId xmlns:a16="http://schemas.microsoft.com/office/drawing/2014/main"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04</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68001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9B451A8-E4A1-420B-8B16-BD09E1200063}"/>
              </a:ext>
            </a:extLst>
          </p:cNvPr>
          <p:cNvGrpSpPr/>
          <p:nvPr/>
        </p:nvGrpSpPr>
        <p:grpSpPr>
          <a:xfrm>
            <a:off x="-1587501" y="-550931"/>
            <a:ext cx="6797675" cy="6797675"/>
            <a:chOff x="-2352957" y="-1316387"/>
            <a:chExt cx="7563132" cy="7563132"/>
          </a:xfrm>
          <a:blipFill>
            <a:blip r:embed="rId3"/>
            <a:stretch>
              <a:fillRect l="-32000"/>
            </a:stretch>
          </a:blipFill>
        </p:grpSpPr>
        <p:sp>
          <p:nvSpPr>
            <p:cNvPr id="22" name="椭圆 21">
              <a:extLst>
                <a:ext uri="{FF2B5EF4-FFF2-40B4-BE49-F238E27FC236}">
                  <a16:creationId xmlns:a16="http://schemas.microsoft.com/office/drawing/2014/main" id="{64C7FD97-108B-4EF6-83F4-A23FD3B292B9}"/>
                </a:ext>
              </a:extLst>
            </p:cNvPr>
            <p:cNvSpPr/>
            <p:nvPr/>
          </p:nvSpPr>
          <p:spPr>
            <a:xfrm>
              <a:off x="-2352957" y="-1316387"/>
              <a:ext cx="7563132" cy="75631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259129F-E36C-4660-9F46-C86FB5F839D4}"/>
                </a:ext>
              </a:extLst>
            </p:cNvPr>
            <p:cNvSpPr/>
            <p:nvPr/>
          </p:nvSpPr>
          <p:spPr>
            <a:xfrm>
              <a:off x="-1349719" y="-189341"/>
              <a:ext cx="6058879" cy="6058879"/>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1900D57-2152-4B14-825A-F85C1A28F48B}"/>
                </a:ext>
              </a:extLst>
            </p:cNvPr>
            <p:cNvSpPr/>
            <p:nvPr/>
          </p:nvSpPr>
          <p:spPr>
            <a:xfrm>
              <a:off x="-1047868" y="123824"/>
              <a:ext cx="5650463" cy="5650463"/>
            </a:xfrm>
            <a:prstGeom prst="ellips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a:extLst>
              <a:ext uri="{FF2B5EF4-FFF2-40B4-BE49-F238E27FC236}">
                <a16:creationId xmlns:a16="http://schemas.microsoft.com/office/drawing/2014/main" id="{BC71C21E-66E8-4948-8C68-DDDDD84A6B85}"/>
              </a:ext>
            </a:extLst>
          </p:cNvPr>
          <p:cNvSpPr/>
          <p:nvPr/>
        </p:nvSpPr>
        <p:spPr>
          <a:xfrm>
            <a:off x="3995058" y="1102572"/>
            <a:ext cx="1433837" cy="1433837"/>
          </a:xfrm>
          <a:prstGeom prst="ellipse">
            <a:avLst/>
          </a:prstGeom>
          <a:gradFill>
            <a:gsLst>
              <a:gs pos="13000">
                <a:srgbClr val="174583"/>
              </a:gs>
              <a:gs pos="100000">
                <a:srgbClr val="5D9FC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614CD0E8-AEEF-447E-88EB-4DCBA554B839}"/>
              </a:ext>
            </a:extLst>
          </p:cNvPr>
          <p:cNvGrpSpPr/>
          <p:nvPr/>
        </p:nvGrpSpPr>
        <p:grpSpPr>
          <a:xfrm>
            <a:off x="6043145" y="1270665"/>
            <a:ext cx="4888019" cy="767046"/>
            <a:chOff x="6545556" y="1318845"/>
            <a:chExt cx="4888019" cy="767046"/>
          </a:xfrm>
        </p:grpSpPr>
        <p:sp>
          <p:nvSpPr>
            <p:cNvPr id="27" name="矩形 26">
              <a:extLst>
                <a:ext uri="{FF2B5EF4-FFF2-40B4-BE49-F238E27FC236}">
                  <a16:creationId xmlns:a16="http://schemas.microsoft.com/office/drawing/2014/main" id="{809F92B5-417E-4C60-916E-F6DE5269FB36}"/>
                </a:ext>
              </a:extLst>
            </p:cNvPr>
            <p:cNvSpPr/>
            <p:nvPr/>
          </p:nvSpPr>
          <p:spPr>
            <a:xfrm>
              <a:off x="6959302" y="1318845"/>
              <a:ext cx="3240360" cy="523220"/>
            </a:xfrm>
            <a:prstGeom prst="rect">
              <a:avLst/>
            </a:prstGeom>
          </p:spPr>
          <p:txBody>
            <a:bodyPr vert="horz" wrap="square">
              <a:spAutoFit/>
            </a:bodyPr>
            <a:lstStyle/>
            <a:p>
              <a:pPr algn="ct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文化介绍</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28" name="Footer Text">
              <a:extLst>
                <a:ext uri="{FF2B5EF4-FFF2-40B4-BE49-F238E27FC236}">
                  <a16:creationId xmlns:a16="http://schemas.microsoft.com/office/drawing/2014/main" id="{D0049BE4-1392-4D88-A3C0-B5A25B1B13BD}"/>
                </a:ext>
              </a:extLst>
            </p:cNvPr>
            <p:cNvSpPr txBox="1"/>
            <p:nvPr/>
          </p:nvSpPr>
          <p:spPr>
            <a:xfrm flipH="1">
              <a:off x="7442866" y="1831670"/>
              <a:ext cx="3990709"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61CB5794-B2FB-4237-B594-E36370605E69}"/>
                </a:ext>
              </a:extLst>
            </p:cNvPr>
            <p:cNvSpPr/>
            <p:nvPr/>
          </p:nvSpPr>
          <p:spPr>
            <a:xfrm>
              <a:off x="6545556" y="1378005"/>
              <a:ext cx="827492"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01</a:t>
              </a:r>
            </a:p>
          </p:txBody>
        </p:sp>
      </p:grpSp>
      <p:grpSp>
        <p:nvGrpSpPr>
          <p:cNvPr id="30" name="组合 29">
            <a:extLst>
              <a:ext uri="{FF2B5EF4-FFF2-40B4-BE49-F238E27FC236}">
                <a16:creationId xmlns:a16="http://schemas.microsoft.com/office/drawing/2014/main" id="{6DB8094B-2305-4CFD-927C-9E43F69AF82A}"/>
              </a:ext>
            </a:extLst>
          </p:cNvPr>
          <p:cNvGrpSpPr/>
          <p:nvPr/>
        </p:nvGrpSpPr>
        <p:grpSpPr>
          <a:xfrm>
            <a:off x="7272149" y="2364146"/>
            <a:ext cx="3899225" cy="772413"/>
            <a:chOff x="6456748" y="2514382"/>
            <a:chExt cx="3899225" cy="772413"/>
          </a:xfrm>
        </p:grpSpPr>
        <p:sp>
          <p:nvSpPr>
            <p:cNvPr id="31" name="矩形 30">
              <a:extLst>
                <a:ext uri="{FF2B5EF4-FFF2-40B4-BE49-F238E27FC236}">
                  <a16:creationId xmlns:a16="http://schemas.microsoft.com/office/drawing/2014/main" id="{734EF1FF-3A48-4213-98C4-954D04592E81}"/>
                </a:ext>
              </a:extLst>
            </p:cNvPr>
            <p:cNvSpPr/>
            <p:nvPr/>
          </p:nvSpPr>
          <p:spPr>
            <a:xfrm>
              <a:off x="6959302" y="2514382"/>
              <a:ext cx="3240360" cy="523220"/>
            </a:xfrm>
            <a:prstGeom prst="rect">
              <a:avLst/>
            </a:prstGeom>
          </p:spPr>
          <p:txBody>
            <a:bodyPr vert="horz" wrap="square">
              <a:spAutoFit/>
            </a:bodyPr>
            <a:lstStyle/>
            <a:p>
              <a:pPr algn="ct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优势详解</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32" name="Footer Text">
              <a:extLst>
                <a:ext uri="{FF2B5EF4-FFF2-40B4-BE49-F238E27FC236}">
                  <a16:creationId xmlns:a16="http://schemas.microsoft.com/office/drawing/2014/main" id="{E7E89F99-72B3-4CCB-882F-C387333B7DFB}"/>
                </a:ext>
              </a:extLst>
            </p:cNvPr>
            <p:cNvSpPr txBox="1"/>
            <p:nvPr/>
          </p:nvSpPr>
          <p:spPr>
            <a:xfrm flipH="1">
              <a:off x="7403645" y="3044730"/>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74BB2C9B-CDD0-42E0-9974-142437182E18}"/>
                </a:ext>
              </a:extLst>
            </p:cNvPr>
            <p:cNvSpPr/>
            <p:nvPr/>
          </p:nvSpPr>
          <p:spPr>
            <a:xfrm>
              <a:off x="6456748" y="2578909"/>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02</a:t>
              </a:r>
            </a:p>
          </p:txBody>
        </p:sp>
      </p:grpSp>
      <p:grpSp>
        <p:nvGrpSpPr>
          <p:cNvPr id="34" name="组合 33">
            <a:extLst>
              <a:ext uri="{FF2B5EF4-FFF2-40B4-BE49-F238E27FC236}">
                <a16:creationId xmlns:a16="http://schemas.microsoft.com/office/drawing/2014/main" id="{4715A035-C8AA-4BD9-A695-038B81B35C2B}"/>
              </a:ext>
            </a:extLst>
          </p:cNvPr>
          <p:cNvGrpSpPr/>
          <p:nvPr/>
        </p:nvGrpSpPr>
        <p:grpSpPr>
          <a:xfrm>
            <a:off x="6038853" y="3362230"/>
            <a:ext cx="3816424" cy="766676"/>
            <a:chOff x="6570916" y="3695109"/>
            <a:chExt cx="3816424" cy="766676"/>
          </a:xfrm>
        </p:grpSpPr>
        <p:sp>
          <p:nvSpPr>
            <p:cNvPr id="35" name="矩形 34">
              <a:extLst>
                <a:ext uri="{FF2B5EF4-FFF2-40B4-BE49-F238E27FC236}">
                  <a16:creationId xmlns:a16="http://schemas.microsoft.com/office/drawing/2014/main" id="{7F215189-0A40-433B-9768-41923C0C759F}"/>
                </a:ext>
              </a:extLst>
            </p:cNvPr>
            <p:cNvSpPr/>
            <p:nvPr/>
          </p:nvSpPr>
          <p:spPr>
            <a:xfrm>
              <a:off x="6959302" y="3695109"/>
              <a:ext cx="3240360" cy="523220"/>
            </a:xfrm>
            <a:prstGeom prst="rect">
              <a:avLst/>
            </a:prstGeom>
          </p:spPr>
          <p:txBody>
            <a:bodyPr vert="horz" wrap="square">
              <a:spAutoFit/>
            </a:bodyPr>
            <a:lstStyle/>
            <a:p>
              <a:pPr algn="ct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案例展示</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36" name="Footer Text">
              <a:extLst>
                <a:ext uri="{FF2B5EF4-FFF2-40B4-BE49-F238E27FC236}">
                  <a16:creationId xmlns:a16="http://schemas.microsoft.com/office/drawing/2014/main" id="{10CF3C75-76AF-4BDA-BEF2-CA2F5AAFAD22}"/>
                </a:ext>
              </a:extLst>
            </p:cNvPr>
            <p:cNvSpPr txBox="1"/>
            <p:nvPr/>
          </p:nvSpPr>
          <p:spPr>
            <a:xfrm flipH="1">
              <a:off x="7435012" y="4216668"/>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37" name="矩形 36">
              <a:extLst>
                <a:ext uri="{FF2B5EF4-FFF2-40B4-BE49-F238E27FC236}">
                  <a16:creationId xmlns:a16="http://schemas.microsoft.com/office/drawing/2014/main" id="{DE00E6DC-F087-4CEA-B568-2C7546C025E7}"/>
                </a:ext>
              </a:extLst>
            </p:cNvPr>
            <p:cNvSpPr/>
            <p:nvPr/>
          </p:nvSpPr>
          <p:spPr>
            <a:xfrm>
              <a:off x="6570916" y="3753899"/>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03</a:t>
              </a:r>
            </a:p>
          </p:txBody>
        </p:sp>
      </p:grpSp>
      <p:grpSp>
        <p:nvGrpSpPr>
          <p:cNvPr id="38" name="组合 37">
            <a:extLst>
              <a:ext uri="{FF2B5EF4-FFF2-40B4-BE49-F238E27FC236}">
                <a16:creationId xmlns:a16="http://schemas.microsoft.com/office/drawing/2014/main" id="{89D889D0-A22B-4E66-B79B-BDDD5846F8B3}"/>
              </a:ext>
            </a:extLst>
          </p:cNvPr>
          <p:cNvGrpSpPr/>
          <p:nvPr/>
        </p:nvGrpSpPr>
        <p:grpSpPr>
          <a:xfrm>
            <a:off x="7272149" y="4407009"/>
            <a:ext cx="3860086" cy="781386"/>
            <a:chOff x="6527254" y="4890646"/>
            <a:chExt cx="3860086" cy="781386"/>
          </a:xfrm>
        </p:grpSpPr>
        <p:sp>
          <p:nvSpPr>
            <p:cNvPr id="39" name="矩形 38">
              <a:extLst>
                <a:ext uri="{FF2B5EF4-FFF2-40B4-BE49-F238E27FC236}">
                  <a16:creationId xmlns:a16="http://schemas.microsoft.com/office/drawing/2014/main" id="{16B4EC69-3E9E-4E12-B70E-49CC674D292F}"/>
                </a:ext>
              </a:extLst>
            </p:cNvPr>
            <p:cNvSpPr/>
            <p:nvPr/>
          </p:nvSpPr>
          <p:spPr>
            <a:xfrm>
              <a:off x="6959302" y="4890646"/>
              <a:ext cx="3240360" cy="523220"/>
            </a:xfrm>
            <a:prstGeom prst="rect">
              <a:avLst/>
            </a:prstGeom>
          </p:spPr>
          <p:txBody>
            <a:bodyPr vert="horz" wrap="square">
              <a:spAutoFit/>
            </a:bodyPr>
            <a:lstStyle/>
            <a:p>
              <a:pPr algn="ctr"/>
              <a:r>
                <a:rPr lang="zh-CN" altLang="en-US"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合作共赢</a:t>
              </a:r>
              <a:endParaRPr lang="en-US" altLang="zh-CN" sz="2800" spc="3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endParaRPr>
            </a:p>
          </p:txBody>
        </p:sp>
        <p:sp>
          <p:nvSpPr>
            <p:cNvPr id="40" name="Footer Text">
              <a:extLst>
                <a:ext uri="{FF2B5EF4-FFF2-40B4-BE49-F238E27FC236}">
                  <a16:creationId xmlns:a16="http://schemas.microsoft.com/office/drawing/2014/main" id="{2E5E5735-4F85-40F9-A19D-9A5A83362403}"/>
                </a:ext>
              </a:extLst>
            </p:cNvPr>
            <p:cNvSpPr txBox="1"/>
            <p:nvPr/>
          </p:nvSpPr>
          <p:spPr>
            <a:xfrm flipH="1">
              <a:off x="7435012" y="5448574"/>
              <a:ext cx="2952328" cy="184409"/>
            </a:xfrm>
            <a:prstGeom prst="rect">
              <a:avLst/>
            </a:prstGeom>
            <a:noFill/>
          </p:spPr>
          <p:txBody>
            <a:bodyPr wrap="square" lIns="0" tIns="0" rIns="0" bIns="0" rtlCol="0">
              <a:spAutoFit/>
            </a:bodyPr>
            <a:lstStyle/>
            <a:p>
              <a:pPr defTabSz="1116330">
                <a:lnSpc>
                  <a:spcPts val="1500"/>
                </a:lnSpc>
                <a:defRPr/>
              </a:pPr>
              <a:r>
                <a:rPr lang="zh-CN" altLang="en-US"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双击在此添加你的文本信息内容</a:t>
              </a:r>
              <a:endParaRPr lang="en-US" altLang="zh-CN" sz="1200" spc="3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41" name="矩形 40">
              <a:extLst>
                <a:ext uri="{FF2B5EF4-FFF2-40B4-BE49-F238E27FC236}">
                  <a16:creationId xmlns:a16="http://schemas.microsoft.com/office/drawing/2014/main" id="{F32D0A86-B06D-4F1B-9142-6FB8E56DB3C6}"/>
                </a:ext>
              </a:extLst>
            </p:cNvPr>
            <p:cNvSpPr/>
            <p:nvPr/>
          </p:nvSpPr>
          <p:spPr>
            <a:xfrm>
              <a:off x="6527254" y="4964146"/>
              <a:ext cx="864096" cy="707886"/>
            </a:xfrm>
            <a:prstGeom prst="rect">
              <a:avLst/>
            </a:prstGeom>
          </p:spPr>
          <p:txBody>
            <a:bodyPr vert="horz" wrap="square">
              <a:spAutoFit/>
            </a:bodyPr>
            <a:lstStyle/>
            <a:p>
              <a:pPr algn="ctr"/>
              <a:r>
                <a:rPr lang="en-US" altLang="zh-CN" sz="4000" b="1" spc="-150" dirty="0">
                  <a:solidFill>
                    <a:schemeClr val="tx1">
                      <a:lumMod val="75000"/>
                      <a:lumOff val="25000"/>
                    </a:schemeClr>
                  </a:solidFill>
                  <a:latin typeface="思源黑体 CN Bold" panose="020B0800000000000000" pitchFamily="34" charset="-122"/>
                  <a:ea typeface="思源黑体 CN Bold" panose="020B0800000000000000" pitchFamily="34" charset="-122"/>
                  <a:cs typeface="Andalus" pitchFamily="18" charset="-78"/>
                </a:rPr>
                <a:t>04</a:t>
              </a:r>
            </a:p>
          </p:txBody>
        </p:sp>
      </p:grpSp>
    </p:spTree>
    <p:extLst>
      <p:ext uri="{BB962C8B-B14F-4D97-AF65-F5344CB8AC3E}">
        <p14:creationId xmlns:p14="http://schemas.microsoft.com/office/powerpoint/2010/main" val="2108734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27" grpId="3"/>
      <p:bldP spid="27" grpId="4"/>
      <p:bldP spid="27" grpId="5"/>
      <p:bldP spid="27" grpId="6"/>
      <p:bldP spid="27" grpId="7"/>
      <p:bldP spid="27" grpId="8"/>
      <p:bldP spid="27" grpId="9"/>
      <p:bldP spid="27" grpId="10"/>
      <p:bldP spid="27" grpId="11"/>
      <p:bldP spid="27" grpId="12"/>
      <p:bldP spid="27" grpId="13"/>
      <p:bldP spid="27" grpId="14"/>
      <p:bldP spid="27" grpId="15"/>
      <p:bldP spid="27" grpId="16"/>
      <p:bldP spid="27" grpId="17"/>
      <p:bldP spid="27" grpId="18"/>
      <p:bldP spid="27" grpId="19"/>
      <p:bldP spid="27" grpId="20"/>
      <p:bldP spid="27" grpId="21"/>
      <p:bldP spid="27" grpId="22"/>
      <p:bldP spid="27" grpId="23"/>
      <p:bldP spid="27" grpId="24"/>
      <p:bldP spid="27" grpId="25"/>
      <p:bldP spid="27" grpId="26"/>
      <p:bldP spid="27" grpId="27"/>
      <p:bldP spid="27" grpId="28"/>
      <p:bldP spid="27" grpId="29"/>
      <p:bldP spid="27" grpId="30"/>
      <p:bldP spid="27" grpId="31"/>
      <p:bldP spid="27" grpId="32"/>
      <p:bldP spid="27" grpId="33"/>
      <p:bldP spid="27" grpId="34"/>
      <p:bldP spid="27" grpId="35"/>
      <p:bldP spid="27" grpId="36"/>
      <p:bldP spid="27" grpId="37"/>
      <p:bldP spid="27" grpId="38"/>
      <p:bldP spid="28" grpId="0"/>
      <p:bldP spid="28" grpId="1"/>
      <p:bldP spid="28" grpId="2"/>
      <p:bldP spid="28" grpId="3"/>
      <p:bldP spid="28" grpId="4"/>
      <p:bldP spid="28" grpId="5"/>
      <p:bldP spid="28" grpId="6"/>
      <p:bldP spid="28" grpId="7"/>
      <p:bldP spid="28" grpId="8"/>
      <p:bldP spid="28" grpId="9"/>
      <p:bldP spid="28" grpId="10"/>
      <p:bldP spid="28" grpId="11"/>
      <p:bldP spid="28" grpId="12"/>
      <p:bldP spid="28" grpId="13"/>
      <p:bldP spid="28" grpId="14"/>
      <p:bldP spid="28" grpId="15"/>
      <p:bldP spid="28" grpId="16"/>
      <p:bldP spid="28" grpId="17"/>
      <p:bldP spid="28" grpId="18"/>
      <p:bldP spid="28" grpId="19"/>
      <p:bldP spid="28" grpId="20"/>
      <p:bldP spid="28" grpId="21"/>
      <p:bldP spid="28" grpId="22"/>
      <p:bldP spid="28" grpId="23"/>
      <p:bldP spid="28" grpId="24"/>
      <p:bldP spid="28" grpId="25"/>
      <p:bldP spid="28" grpId="26"/>
      <p:bldP spid="28" grpId="27"/>
      <p:bldP spid="28" grpId="28"/>
      <p:bldP spid="28" grpId="29"/>
      <p:bldP spid="28" grpId="30"/>
      <p:bldP spid="28" grpId="31"/>
      <p:bldP spid="28" grpId="32"/>
      <p:bldP spid="28" grpId="33"/>
      <p:bldP spid="28" grpId="34"/>
      <p:bldP spid="28" grpId="35"/>
      <p:bldP spid="28" grpId="36"/>
      <p:bldP spid="28" grpId="37"/>
      <p:bldP spid="28" grpId="38"/>
      <p:bldP spid="29" grpId="0"/>
      <p:bldP spid="29" grpId="1"/>
      <p:bldP spid="29" grpId="2"/>
      <p:bldP spid="29" grpId="3"/>
      <p:bldP spid="29" grpId="4"/>
      <p:bldP spid="29" grpId="5"/>
      <p:bldP spid="29" grpId="6"/>
      <p:bldP spid="29" grpId="7"/>
      <p:bldP spid="29" grpId="8"/>
      <p:bldP spid="29" grpId="9"/>
      <p:bldP spid="29" grpId="10"/>
      <p:bldP spid="29" grpId="11"/>
      <p:bldP spid="29" grpId="12"/>
      <p:bldP spid="29" grpId="13"/>
      <p:bldP spid="29" grpId="14"/>
      <p:bldP spid="29" grpId="15"/>
      <p:bldP spid="29" grpId="16"/>
      <p:bldP spid="29" grpId="17"/>
      <p:bldP spid="29" grpId="18"/>
      <p:bldP spid="29" grpId="19"/>
      <p:bldP spid="29" grpId="20"/>
      <p:bldP spid="29" grpId="21"/>
      <p:bldP spid="29" grpId="22"/>
      <p:bldP spid="29" grpId="23"/>
      <p:bldP spid="29" grpId="24"/>
      <p:bldP spid="29" grpId="25"/>
      <p:bldP spid="29" grpId="26"/>
      <p:bldP spid="29" grpId="27"/>
      <p:bldP spid="29" grpId="28"/>
      <p:bldP spid="29" grpId="29"/>
      <p:bldP spid="29" grpId="30"/>
      <p:bldP spid="29" grpId="31"/>
      <p:bldP spid="29" grpId="32"/>
      <p:bldP spid="29" grpId="33"/>
      <p:bldP spid="29" grpId="34"/>
      <p:bldP spid="29" grpId="35"/>
      <p:bldP spid="29" grpId="36"/>
      <p:bldP spid="29" grpId="37"/>
      <p:bldP spid="29" grpId="38"/>
      <p:bldP spid="31" grpId="0"/>
      <p:bldP spid="31" grpId="1"/>
      <p:bldP spid="31" grpId="2"/>
      <p:bldP spid="31" grpId="3"/>
      <p:bldP spid="31" grpId="4"/>
      <p:bldP spid="31" grpId="5"/>
      <p:bldP spid="31" grpId="6"/>
      <p:bldP spid="31" grpId="7"/>
      <p:bldP spid="31" grpId="8"/>
      <p:bldP spid="31" grpId="9"/>
      <p:bldP spid="31" grpId="10"/>
      <p:bldP spid="31" grpId="11"/>
      <p:bldP spid="31" grpId="12"/>
      <p:bldP spid="31" grpId="13"/>
      <p:bldP spid="31" grpId="14"/>
      <p:bldP spid="31" grpId="15"/>
      <p:bldP spid="31" grpId="16"/>
      <p:bldP spid="31" grpId="17"/>
      <p:bldP spid="31" grpId="18"/>
      <p:bldP spid="31" grpId="19"/>
      <p:bldP spid="31" grpId="20"/>
      <p:bldP spid="31" grpId="21"/>
      <p:bldP spid="31" grpId="22"/>
      <p:bldP spid="31" grpId="23"/>
      <p:bldP spid="31" grpId="24"/>
      <p:bldP spid="31" grpId="25"/>
      <p:bldP spid="31" grpId="26"/>
      <p:bldP spid="31" grpId="27"/>
      <p:bldP spid="31" grpId="28"/>
      <p:bldP spid="31" grpId="29"/>
      <p:bldP spid="31" grpId="30"/>
      <p:bldP spid="31" grpId="31"/>
      <p:bldP spid="31" grpId="32"/>
      <p:bldP spid="31" grpId="33"/>
      <p:bldP spid="31" grpId="34"/>
      <p:bldP spid="31" grpId="35"/>
      <p:bldP spid="31" grpId="36"/>
      <p:bldP spid="31" grpId="37"/>
      <p:bldP spid="31" grpId="38"/>
      <p:bldP spid="32" grpId="0"/>
      <p:bldP spid="32" grpId="1"/>
      <p:bldP spid="32" grpId="2"/>
      <p:bldP spid="32" grpId="3"/>
      <p:bldP spid="32" grpId="4"/>
      <p:bldP spid="32" grpId="5"/>
      <p:bldP spid="32" grpId="6"/>
      <p:bldP spid="32" grpId="7"/>
      <p:bldP spid="32" grpId="8"/>
      <p:bldP spid="32" grpId="9"/>
      <p:bldP spid="32" grpId="10"/>
      <p:bldP spid="32" grpId="11"/>
      <p:bldP spid="32" grpId="12"/>
      <p:bldP spid="32" grpId="13"/>
      <p:bldP spid="32" grpId="14"/>
      <p:bldP spid="32" grpId="15"/>
      <p:bldP spid="32" grpId="16"/>
      <p:bldP spid="32" grpId="17"/>
      <p:bldP spid="32" grpId="18"/>
      <p:bldP spid="32" grpId="19"/>
      <p:bldP spid="32" grpId="20"/>
      <p:bldP spid="32" grpId="21"/>
      <p:bldP spid="32" grpId="22"/>
      <p:bldP spid="32" grpId="23"/>
      <p:bldP spid="32" grpId="24"/>
      <p:bldP spid="32" grpId="25"/>
      <p:bldP spid="32" grpId="26"/>
      <p:bldP spid="32" grpId="27"/>
      <p:bldP spid="32" grpId="28"/>
      <p:bldP spid="32" grpId="29"/>
      <p:bldP spid="32" grpId="30"/>
      <p:bldP spid="32" grpId="31"/>
      <p:bldP spid="32" grpId="32"/>
      <p:bldP spid="32" grpId="33"/>
      <p:bldP spid="32" grpId="34"/>
      <p:bldP spid="32" grpId="35"/>
      <p:bldP spid="32" grpId="36"/>
      <p:bldP spid="32" grpId="37"/>
      <p:bldP spid="32" grpId="38"/>
      <p:bldP spid="33" grpId="0"/>
      <p:bldP spid="33" grpId="1"/>
      <p:bldP spid="33" grpId="2"/>
      <p:bldP spid="33" grpId="3"/>
      <p:bldP spid="33" grpId="4"/>
      <p:bldP spid="33" grpId="5"/>
      <p:bldP spid="33" grpId="6"/>
      <p:bldP spid="33" grpId="7"/>
      <p:bldP spid="33" grpId="8"/>
      <p:bldP spid="33" grpId="9"/>
      <p:bldP spid="33" grpId="10"/>
      <p:bldP spid="33" grpId="11"/>
      <p:bldP spid="33" grpId="12"/>
      <p:bldP spid="33" grpId="13"/>
      <p:bldP spid="33" grpId="14"/>
      <p:bldP spid="33" grpId="15"/>
      <p:bldP spid="33" grpId="16"/>
      <p:bldP spid="33" grpId="17"/>
      <p:bldP spid="33" grpId="18"/>
      <p:bldP spid="33" grpId="19"/>
      <p:bldP spid="33" grpId="20"/>
      <p:bldP spid="33" grpId="21"/>
      <p:bldP spid="33" grpId="22"/>
      <p:bldP spid="33" grpId="23"/>
      <p:bldP spid="33" grpId="24"/>
      <p:bldP spid="33" grpId="25"/>
      <p:bldP spid="33" grpId="26"/>
      <p:bldP spid="33" grpId="27"/>
      <p:bldP spid="33" grpId="28"/>
      <p:bldP spid="33" grpId="29"/>
      <p:bldP spid="33" grpId="30"/>
      <p:bldP spid="33" grpId="31"/>
      <p:bldP spid="33" grpId="32"/>
      <p:bldP spid="33" grpId="33"/>
      <p:bldP spid="33" grpId="34"/>
      <p:bldP spid="33" grpId="35"/>
      <p:bldP spid="33" grpId="36"/>
      <p:bldP spid="33" grpId="37"/>
      <p:bldP spid="33" grpId="38"/>
      <p:bldP spid="35" grpId="0"/>
      <p:bldP spid="35" grpId="1"/>
      <p:bldP spid="35" grpId="2"/>
      <p:bldP spid="35" grpId="3"/>
      <p:bldP spid="35" grpId="4"/>
      <p:bldP spid="35" grpId="5"/>
      <p:bldP spid="35" grpId="6"/>
      <p:bldP spid="35" grpId="7"/>
      <p:bldP spid="35" grpId="8"/>
      <p:bldP spid="35" grpId="9"/>
      <p:bldP spid="35" grpId="10"/>
      <p:bldP spid="35" grpId="11"/>
      <p:bldP spid="35" grpId="12"/>
      <p:bldP spid="35" grpId="13"/>
      <p:bldP spid="35" grpId="14"/>
      <p:bldP spid="35" grpId="15"/>
      <p:bldP spid="35" grpId="16"/>
      <p:bldP spid="35" grpId="17"/>
      <p:bldP spid="35" grpId="18"/>
      <p:bldP spid="35" grpId="19"/>
      <p:bldP spid="35" grpId="20"/>
      <p:bldP spid="35" grpId="21"/>
      <p:bldP spid="35" grpId="22"/>
      <p:bldP spid="35" grpId="23"/>
      <p:bldP spid="35" grpId="24"/>
      <p:bldP spid="35" grpId="25"/>
      <p:bldP spid="35" grpId="26"/>
      <p:bldP spid="35" grpId="27"/>
      <p:bldP spid="35" grpId="28"/>
      <p:bldP spid="35" grpId="29"/>
      <p:bldP spid="35" grpId="30"/>
      <p:bldP spid="35" grpId="31"/>
      <p:bldP spid="35" grpId="32"/>
      <p:bldP spid="35" grpId="33"/>
      <p:bldP spid="35" grpId="34"/>
      <p:bldP spid="35" grpId="35"/>
      <p:bldP spid="35" grpId="36"/>
      <p:bldP spid="35" grpId="37"/>
      <p:bldP spid="35" grpId="38"/>
      <p:bldP spid="36" grpId="0"/>
      <p:bldP spid="36" grpId="1"/>
      <p:bldP spid="36" grpId="2"/>
      <p:bldP spid="36" grpId="3"/>
      <p:bldP spid="36" grpId="4"/>
      <p:bldP spid="36" grpId="5"/>
      <p:bldP spid="36" grpId="6"/>
      <p:bldP spid="36" grpId="7"/>
      <p:bldP spid="36" grpId="8"/>
      <p:bldP spid="36" grpId="9"/>
      <p:bldP spid="36" grpId="10"/>
      <p:bldP spid="36" grpId="11"/>
      <p:bldP spid="36" grpId="12"/>
      <p:bldP spid="36" grpId="13"/>
      <p:bldP spid="36" grpId="14"/>
      <p:bldP spid="36" grpId="15"/>
      <p:bldP spid="36" grpId="16"/>
      <p:bldP spid="36" grpId="17"/>
      <p:bldP spid="36" grpId="18"/>
      <p:bldP spid="36" grpId="19"/>
      <p:bldP spid="36" grpId="20"/>
      <p:bldP spid="36" grpId="21"/>
      <p:bldP spid="36" grpId="22"/>
      <p:bldP spid="36" grpId="23"/>
      <p:bldP spid="36" grpId="24"/>
      <p:bldP spid="36" grpId="25"/>
      <p:bldP spid="36" grpId="26"/>
      <p:bldP spid="36" grpId="27"/>
      <p:bldP spid="36" grpId="28"/>
      <p:bldP spid="36" grpId="29"/>
      <p:bldP spid="36" grpId="30"/>
      <p:bldP spid="36" grpId="31"/>
      <p:bldP spid="36" grpId="32"/>
      <p:bldP spid="36" grpId="33"/>
      <p:bldP spid="36" grpId="34"/>
      <p:bldP spid="36" grpId="35"/>
      <p:bldP spid="36" grpId="36"/>
      <p:bldP spid="36" grpId="37"/>
      <p:bldP spid="36" grpId="38"/>
      <p:bldP spid="37" grpId="0"/>
      <p:bldP spid="37" grpId="1"/>
      <p:bldP spid="37" grpId="2"/>
      <p:bldP spid="37" grpId="3"/>
      <p:bldP spid="37" grpId="4"/>
      <p:bldP spid="37" grpId="5"/>
      <p:bldP spid="37" grpId="6"/>
      <p:bldP spid="37" grpId="7"/>
      <p:bldP spid="37" grpId="8"/>
      <p:bldP spid="37" grpId="9"/>
      <p:bldP spid="37" grpId="10"/>
      <p:bldP spid="37" grpId="11"/>
      <p:bldP spid="37" grpId="12"/>
      <p:bldP spid="37" grpId="13"/>
      <p:bldP spid="37" grpId="14"/>
      <p:bldP spid="37" grpId="15"/>
      <p:bldP spid="37" grpId="16"/>
      <p:bldP spid="37" grpId="17"/>
      <p:bldP spid="37" grpId="18"/>
      <p:bldP spid="37" grpId="19"/>
      <p:bldP spid="37" grpId="20"/>
      <p:bldP spid="37" grpId="21"/>
      <p:bldP spid="37" grpId="22"/>
      <p:bldP spid="37" grpId="23"/>
      <p:bldP spid="37" grpId="24"/>
      <p:bldP spid="37" grpId="25"/>
      <p:bldP spid="37" grpId="26"/>
      <p:bldP spid="37" grpId="27"/>
      <p:bldP spid="37" grpId="28"/>
      <p:bldP spid="37" grpId="29"/>
      <p:bldP spid="37" grpId="30"/>
      <p:bldP spid="37" grpId="31"/>
      <p:bldP spid="37" grpId="32"/>
      <p:bldP spid="37" grpId="33"/>
      <p:bldP spid="37" grpId="34"/>
      <p:bldP spid="37" grpId="35"/>
      <p:bldP spid="37" grpId="36"/>
      <p:bldP spid="37" grpId="37"/>
      <p:bldP spid="37" grpId="38"/>
      <p:bldP spid="39" grpId="0"/>
      <p:bldP spid="39" grpId="1"/>
      <p:bldP spid="39" grpId="2"/>
      <p:bldP spid="39" grpId="3"/>
      <p:bldP spid="39" grpId="4"/>
      <p:bldP spid="39" grpId="5"/>
      <p:bldP spid="39" grpId="6"/>
      <p:bldP spid="39" grpId="7"/>
      <p:bldP spid="39" grpId="8"/>
      <p:bldP spid="39" grpId="9"/>
      <p:bldP spid="39" grpId="10"/>
      <p:bldP spid="39" grpId="11"/>
      <p:bldP spid="39" grpId="12"/>
      <p:bldP spid="39" grpId="13"/>
      <p:bldP spid="39" grpId="14"/>
      <p:bldP spid="39" grpId="15"/>
      <p:bldP spid="39" grpId="16"/>
      <p:bldP spid="39" grpId="17"/>
      <p:bldP spid="39" grpId="18"/>
      <p:bldP spid="39" grpId="19"/>
      <p:bldP spid="39" grpId="20"/>
      <p:bldP spid="39" grpId="21"/>
      <p:bldP spid="39" grpId="22"/>
      <p:bldP spid="39" grpId="23"/>
      <p:bldP spid="39" grpId="24"/>
      <p:bldP spid="39" grpId="25"/>
      <p:bldP spid="39" grpId="26"/>
      <p:bldP spid="39" grpId="27"/>
      <p:bldP spid="39" grpId="28"/>
      <p:bldP spid="39" grpId="29"/>
      <p:bldP spid="39" grpId="30"/>
      <p:bldP spid="39" grpId="31"/>
      <p:bldP spid="39" grpId="32"/>
      <p:bldP spid="39" grpId="33"/>
      <p:bldP spid="39" grpId="34"/>
      <p:bldP spid="39" grpId="35"/>
      <p:bldP spid="39" grpId="36"/>
      <p:bldP spid="39" grpId="37"/>
      <p:bldP spid="39" grpId="38"/>
      <p:bldP spid="40" grpId="0"/>
      <p:bldP spid="40" grpId="1"/>
      <p:bldP spid="40" grpId="2"/>
      <p:bldP spid="40" grpId="3"/>
      <p:bldP spid="40" grpId="4"/>
      <p:bldP spid="40" grpId="5"/>
      <p:bldP spid="40" grpId="6"/>
      <p:bldP spid="40" grpId="7"/>
      <p:bldP spid="40" grpId="8"/>
      <p:bldP spid="40" grpId="9"/>
      <p:bldP spid="40" grpId="10"/>
      <p:bldP spid="40" grpId="11"/>
      <p:bldP spid="40" grpId="12"/>
      <p:bldP spid="40" grpId="13"/>
      <p:bldP spid="40" grpId="14"/>
      <p:bldP spid="40" grpId="15"/>
      <p:bldP spid="40" grpId="16"/>
      <p:bldP spid="40" grpId="17"/>
      <p:bldP spid="40" grpId="18"/>
      <p:bldP spid="40" grpId="19"/>
      <p:bldP spid="40" grpId="20"/>
      <p:bldP spid="40" grpId="21"/>
      <p:bldP spid="40" grpId="22"/>
      <p:bldP spid="40" grpId="23"/>
      <p:bldP spid="40" grpId="24"/>
      <p:bldP spid="40" grpId="25"/>
      <p:bldP spid="40" grpId="26"/>
      <p:bldP spid="40" grpId="27"/>
      <p:bldP spid="40" grpId="28"/>
      <p:bldP spid="40" grpId="29"/>
      <p:bldP spid="40" grpId="30"/>
      <p:bldP spid="40" grpId="31"/>
      <p:bldP spid="40" grpId="32"/>
      <p:bldP spid="40" grpId="33"/>
      <p:bldP spid="40" grpId="34"/>
      <p:bldP spid="40" grpId="35"/>
      <p:bldP spid="40" grpId="36"/>
      <p:bldP spid="40" grpId="37"/>
      <p:bldP spid="40" grpId="38"/>
      <p:bldP spid="41" grpId="0"/>
      <p:bldP spid="41" grpId="1"/>
      <p:bldP spid="41" grpId="2"/>
      <p:bldP spid="41" grpId="3"/>
      <p:bldP spid="41" grpId="4"/>
      <p:bldP spid="41" grpId="5"/>
      <p:bldP spid="41" grpId="6"/>
      <p:bldP spid="41" grpId="7"/>
      <p:bldP spid="41" grpId="8"/>
      <p:bldP spid="41" grpId="9"/>
      <p:bldP spid="41" grpId="10"/>
      <p:bldP spid="41" grpId="11"/>
      <p:bldP spid="41" grpId="12"/>
      <p:bldP spid="41" grpId="13"/>
      <p:bldP spid="41" grpId="14"/>
      <p:bldP spid="41" grpId="15"/>
      <p:bldP spid="41" grpId="16"/>
      <p:bldP spid="41" grpId="17"/>
      <p:bldP spid="41" grpId="18"/>
      <p:bldP spid="41" grpId="19"/>
      <p:bldP spid="41" grpId="20"/>
      <p:bldP spid="41" grpId="21"/>
      <p:bldP spid="41" grpId="22"/>
      <p:bldP spid="41" grpId="23"/>
      <p:bldP spid="41" grpId="24"/>
      <p:bldP spid="41" grpId="25"/>
      <p:bldP spid="41" grpId="26"/>
      <p:bldP spid="41" grpId="27"/>
      <p:bldP spid="41" grpId="28"/>
      <p:bldP spid="41" grpId="29"/>
      <p:bldP spid="41" grpId="30"/>
      <p:bldP spid="41" grpId="31"/>
      <p:bldP spid="41" grpId="32"/>
      <p:bldP spid="41" grpId="33"/>
      <p:bldP spid="41" grpId="34"/>
      <p:bldP spid="41" grpId="35"/>
      <p:bldP spid="41" grpId="36"/>
      <p:bldP spid="41" grpId="37"/>
      <p:bldP spid="41" grpId="38"/>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8662" y="1844824"/>
            <a:ext cx="1582057" cy="508000"/>
          </a:xfrm>
          <a:prstGeom prst="rect">
            <a:avLst/>
          </a:prstGeom>
          <a:solidFill>
            <a:srgbClr val="152D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3" name="矩形 2"/>
          <p:cNvSpPr/>
          <p:nvPr/>
        </p:nvSpPr>
        <p:spPr>
          <a:xfrm>
            <a:off x="2780719" y="1844824"/>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4" name="TextBox 19"/>
          <p:cNvSpPr txBox="1"/>
          <p:nvPr/>
        </p:nvSpPr>
        <p:spPr>
          <a:xfrm>
            <a:off x="2960038" y="188968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5" name="TextBox 19"/>
          <p:cNvSpPr txBox="1"/>
          <p:nvPr/>
        </p:nvSpPr>
        <p:spPr>
          <a:xfrm>
            <a:off x="1198662" y="190873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01</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6" name="矩形 5"/>
          <p:cNvSpPr/>
          <p:nvPr/>
        </p:nvSpPr>
        <p:spPr>
          <a:xfrm>
            <a:off x="1198662" y="3447040"/>
            <a:ext cx="1582057" cy="508000"/>
          </a:xfrm>
          <a:prstGeom prst="rect">
            <a:avLst/>
          </a:prstGeom>
          <a:solidFill>
            <a:srgbClr val="152D6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7" name="矩形 6"/>
          <p:cNvSpPr/>
          <p:nvPr/>
        </p:nvSpPr>
        <p:spPr>
          <a:xfrm>
            <a:off x="2780719" y="3447040"/>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8" name="TextBox 19"/>
          <p:cNvSpPr txBox="1"/>
          <p:nvPr/>
        </p:nvSpPr>
        <p:spPr>
          <a:xfrm>
            <a:off x="2960038" y="3496934"/>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9" name="TextBox 19"/>
          <p:cNvSpPr txBox="1"/>
          <p:nvPr/>
        </p:nvSpPr>
        <p:spPr>
          <a:xfrm>
            <a:off x="1198662" y="349693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03</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10" name="矩形 9"/>
          <p:cNvSpPr/>
          <p:nvPr/>
        </p:nvSpPr>
        <p:spPr>
          <a:xfrm>
            <a:off x="1198663" y="2645932"/>
            <a:ext cx="1582057" cy="508000"/>
          </a:xfrm>
          <a:prstGeom prst="rect">
            <a:avLst/>
          </a:prstGeom>
          <a:solidFill>
            <a:srgbClr val="5D9F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11" name="矩形 10"/>
          <p:cNvSpPr/>
          <p:nvPr/>
        </p:nvSpPr>
        <p:spPr>
          <a:xfrm>
            <a:off x="2780720" y="2645932"/>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2" name="TextBox 15"/>
          <p:cNvSpPr txBox="1"/>
          <p:nvPr/>
        </p:nvSpPr>
        <p:spPr>
          <a:xfrm>
            <a:off x="2960039" y="269987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13" name="TextBox 19"/>
          <p:cNvSpPr txBox="1"/>
          <p:nvPr/>
        </p:nvSpPr>
        <p:spPr>
          <a:xfrm>
            <a:off x="1198662" y="270758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02</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p:cNvSpPr/>
          <p:nvPr/>
        </p:nvSpPr>
        <p:spPr>
          <a:xfrm>
            <a:off x="1198663" y="4248148"/>
            <a:ext cx="1582057" cy="508000"/>
          </a:xfrm>
          <a:prstGeom prst="rect">
            <a:avLst/>
          </a:prstGeom>
          <a:solidFill>
            <a:srgbClr val="5D9FC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00000"/>
              </a:solidFill>
              <a:latin typeface="思源黑体 CN Light" panose="020B0300000000000000" pitchFamily="34" charset="-122"/>
              <a:ea typeface="思源黑体 CN Light" panose="020B0300000000000000" pitchFamily="34" charset="-122"/>
            </a:endParaRPr>
          </a:p>
        </p:txBody>
      </p:sp>
      <p:sp>
        <p:nvSpPr>
          <p:cNvPr id="15" name="矩形 14"/>
          <p:cNvSpPr/>
          <p:nvPr/>
        </p:nvSpPr>
        <p:spPr>
          <a:xfrm>
            <a:off x="2780720" y="4248148"/>
            <a:ext cx="3095398" cy="50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16" name="TextBox 19"/>
          <p:cNvSpPr txBox="1"/>
          <p:nvPr/>
        </p:nvSpPr>
        <p:spPr>
          <a:xfrm>
            <a:off x="2960039" y="429256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rPr>
              <a:t>标题文字添加这里</a:t>
            </a:r>
            <a:endParaRPr lang="en-US" sz="2000" dirty="0">
              <a:solidFill>
                <a:schemeClr val="tx1">
                  <a:lumMod val="95000"/>
                  <a:lumOff val="5000"/>
                </a:schemeClr>
              </a:solidFill>
              <a:latin typeface="思源黑体 CN Light" panose="020B0300000000000000" pitchFamily="34" charset="-122"/>
              <a:ea typeface="思源黑体 CN Light" panose="020B0300000000000000" pitchFamily="34" charset="-122"/>
            </a:endParaRPr>
          </a:p>
        </p:txBody>
      </p:sp>
      <p:sp>
        <p:nvSpPr>
          <p:cNvPr id="17" name="TextBox 19"/>
          <p:cNvSpPr txBox="1"/>
          <p:nvPr/>
        </p:nvSpPr>
        <p:spPr>
          <a:xfrm>
            <a:off x="1198662" y="4302093"/>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思源黑体 CN Light" panose="020B0300000000000000" pitchFamily="34" charset="-122"/>
                <a:ea typeface="思源黑体 CN Light" panose="020B0300000000000000" pitchFamily="34" charset="-122"/>
              </a:rPr>
              <a:t>Part 04</a:t>
            </a:r>
            <a:endParaRPr lang="en-US" sz="2000" dirty="0">
              <a:solidFill>
                <a:schemeClr val="bg1"/>
              </a:solidFill>
              <a:latin typeface="思源黑体 CN Light" panose="020B0300000000000000" pitchFamily="34" charset="-122"/>
              <a:ea typeface="思源黑体 CN Light" panose="020B0300000000000000" pitchFamily="34" charset="-122"/>
            </a:endParaRPr>
          </a:p>
        </p:txBody>
      </p:sp>
      <p:pic>
        <p:nvPicPr>
          <p:cNvPr id="18" name="图片占位符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8501" y="1850885"/>
            <a:ext cx="4357894" cy="2905262"/>
          </a:xfrm>
          <a:prstGeom prst="rect">
            <a:avLst/>
          </a:prstGeom>
        </p:spPr>
      </p:pic>
      <p:sp>
        <p:nvSpPr>
          <p:cNvPr id="19" name="文本框 16"/>
          <p:cNvSpPr txBox="1"/>
          <p:nvPr/>
        </p:nvSpPr>
        <p:spPr>
          <a:xfrm>
            <a:off x="1039649" y="5465699"/>
            <a:ext cx="10384149" cy="461665"/>
          </a:xfrm>
          <a:prstGeom prst="rect">
            <a:avLst/>
          </a:prstGeom>
          <a:noFill/>
        </p:spPr>
        <p:txBody>
          <a:bodyPr wrap="square" rtlCol="0">
            <a:spAutoFit/>
            <a:scene3d>
              <a:camera prst="orthographicFront"/>
              <a:lightRig rig="threePt" dir="t"/>
            </a:scene3d>
            <a:sp3d contourW="12700"/>
          </a:bodyPr>
          <a:lstStyle/>
          <a:p>
            <a:pPr algn="ct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user can demonstrate on a projector or computer, or print the presentation and make it into a film to be used in a wider can demonstrate on a projector or computer, or print the presentation and make it into a film to be used in a wider field</a:t>
            </a:r>
          </a:p>
        </p:txBody>
      </p:sp>
      <p:sp>
        <p:nvSpPr>
          <p:cNvPr id="20" name="矩形 19"/>
          <p:cNvSpPr/>
          <p:nvPr/>
        </p:nvSpPr>
        <p:spPr>
          <a:xfrm>
            <a:off x="4963179" y="4991260"/>
            <a:ext cx="2272298" cy="369332"/>
          </a:xfrm>
          <a:prstGeom prst="rect">
            <a:avLst/>
          </a:prstGeom>
        </p:spPr>
        <p:txBody>
          <a:bodyPr vert="horz" wrap="square">
            <a:spAutoFit/>
          </a:body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ndalus" pitchFamily="18" charset="-78"/>
              </a:rPr>
              <a:t>添加您的文字内容</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ndalus" pitchFamily="18" charset="-78"/>
            </a:endParaRPr>
          </a:p>
        </p:txBody>
      </p:sp>
      <p:grpSp>
        <p:nvGrpSpPr>
          <p:cNvPr id="26" name="组合 25">
            <a:extLst>
              <a:ext uri="{FF2B5EF4-FFF2-40B4-BE49-F238E27FC236}">
                <a16:creationId xmlns:a16="http://schemas.microsoft.com/office/drawing/2014/main" id="{ECB58560-AADB-4478-BFA3-685FFDB2CE17}"/>
              </a:ext>
            </a:extLst>
          </p:cNvPr>
          <p:cNvGrpSpPr/>
          <p:nvPr/>
        </p:nvGrpSpPr>
        <p:grpSpPr>
          <a:xfrm>
            <a:off x="4819650" y="131417"/>
            <a:ext cx="2635938" cy="461665"/>
            <a:chOff x="4819650" y="131417"/>
            <a:chExt cx="2635938" cy="461665"/>
          </a:xfrm>
        </p:grpSpPr>
        <p:sp>
          <p:nvSpPr>
            <p:cNvPr id="32" name="文本框 31">
              <a:extLst>
                <a:ext uri="{FF2B5EF4-FFF2-40B4-BE49-F238E27FC236}">
                  <a16:creationId xmlns:a16="http://schemas.microsoft.com/office/drawing/2014/main" id="{9C81E6A3-F8B9-44AA-8FEF-12794CB2757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33" name="组合 32">
              <a:extLst>
                <a:ext uri="{FF2B5EF4-FFF2-40B4-BE49-F238E27FC236}">
                  <a16:creationId xmlns:a16="http://schemas.microsoft.com/office/drawing/2014/main" id="{722DE02B-4B13-454B-9690-9EF2FE4560C1}"/>
                </a:ext>
              </a:extLst>
            </p:cNvPr>
            <p:cNvGrpSpPr/>
            <p:nvPr/>
          </p:nvGrpSpPr>
          <p:grpSpPr>
            <a:xfrm>
              <a:off x="5013556" y="593082"/>
              <a:ext cx="2223876" cy="0"/>
              <a:chOff x="4925068" y="593082"/>
              <a:chExt cx="2223876" cy="0"/>
            </a:xfrm>
          </p:grpSpPr>
          <p:cxnSp>
            <p:nvCxnSpPr>
              <p:cNvPr id="34" name="直接连接符 33">
                <a:extLst>
                  <a:ext uri="{FF2B5EF4-FFF2-40B4-BE49-F238E27FC236}">
                    <a16:creationId xmlns:a16="http://schemas.microsoft.com/office/drawing/2014/main" id="{5F7744B8-853C-4959-AD96-067DE367F51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EA9F10C-463F-471C-AF0E-54C3AE1CECA9}"/>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881728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Scale>
                                      <p:cBhvr>
                                        <p:cTn id="2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
                                        </p:tgtEl>
                                        <p:attrNameLst>
                                          <p:attrName>ppt_x</p:attrName>
                                          <p:attrName>ppt_y</p:attrName>
                                        </p:attrNameLst>
                                      </p:cBhvr>
                                    </p:animMotion>
                                    <p:animEffect transition="in" filter="fade">
                                      <p:cBhvr>
                                        <p:cTn id="24" dur="1000"/>
                                        <p:tgtEl>
                                          <p:spTgt spid="5"/>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Scale>
                                      <p:cBhvr>
                                        <p:cTn id="2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6"/>
                                        </p:tgtEl>
                                        <p:attrNameLst>
                                          <p:attrName>ppt_x</p:attrName>
                                          <p:attrName>ppt_y</p:attrName>
                                        </p:attrNameLst>
                                      </p:cBhvr>
                                    </p:animMotion>
                                    <p:animEffect transition="in" filter="fade">
                                      <p:cBhvr>
                                        <p:cTn id="29" dur="1000"/>
                                        <p:tgtEl>
                                          <p:spTgt spid="6"/>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
                                        </p:tgtEl>
                                        <p:attrNameLst>
                                          <p:attrName>ppt_x</p:attrName>
                                          <p:attrName>ppt_y</p:attrName>
                                        </p:attrNameLst>
                                      </p:cBhvr>
                                    </p:animMotion>
                                    <p:animEffect transition="in" filter="fade">
                                      <p:cBhvr>
                                        <p:cTn id="34" dur="1000"/>
                                        <p:tgtEl>
                                          <p:spTgt spid="7"/>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Scale>
                                      <p:cBhvr>
                                        <p:cTn id="3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8"/>
                                        </p:tgtEl>
                                        <p:attrNameLst>
                                          <p:attrName>ppt_x</p:attrName>
                                          <p:attrName>ppt_y</p:attrName>
                                        </p:attrNameLst>
                                      </p:cBhvr>
                                    </p:animMotion>
                                    <p:animEffect transition="in" filter="fade">
                                      <p:cBhvr>
                                        <p:cTn id="39" dur="1000"/>
                                        <p:tgtEl>
                                          <p:spTgt spid="8"/>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Scale>
                                      <p:cBhvr>
                                        <p:cTn id="4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9"/>
                                        </p:tgtEl>
                                        <p:attrNameLst>
                                          <p:attrName>ppt_x</p:attrName>
                                          <p:attrName>ppt_y</p:attrName>
                                        </p:attrNameLst>
                                      </p:cBhvr>
                                    </p:animMotion>
                                    <p:animEffect transition="in" filter="fade">
                                      <p:cBhvr>
                                        <p:cTn id="44" dur="1000"/>
                                        <p:tgtEl>
                                          <p:spTgt spid="9"/>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Scale>
                                      <p:cBhvr>
                                        <p:cTn id="4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0"/>
                                        </p:tgtEl>
                                        <p:attrNameLst>
                                          <p:attrName>ppt_x</p:attrName>
                                          <p:attrName>ppt_y</p:attrName>
                                        </p:attrNameLst>
                                      </p:cBhvr>
                                    </p:animMotion>
                                    <p:animEffect transition="in" filter="fade">
                                      <p:cBhvr>
                                        <p:cTn id="49" dur="1000"/>
                                        <p:tgtEl>
                                          <p:spTgt spid="10"/>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Scale>
                                      <p:cBhvr>
                                        <p:cTn id="5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1"/>
                                        </p:tgtEl>
                                        <p:attrNameLst>
                                          <p:attrName>ppt_x</p:attrName>
                                          <p:attrName>ppt_y</p:attrName>
                                        </p:attrNameLst>
                                      </p:cBhvr>
                                    </p:animMotion>
                                    <p:animEffect transition="in" filter="fade">
                                      <p:cBhvr>
                                        <p:cTn id="54" dur="1000"/>
                                        <p:tgtEl>
                                          <p:spTgt spid="11"/>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Scale>
                                      <p:cBhvr>
                                        <p:cTn id="5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2"/>
                                        </p:tgtEl>
                                        <p:attrNameLst>
                                          <p:attrName>ppt_x</p:attrName>
                                          <p:attrName>ppt_y</p:attrName>
                                        </p:attrNameLst>
                                      </p:cBhvr>
                                    </p:animMotion>
                                    <p:animEffect transition="in" filter="fade">
                                      <p:cBhvr>
                                        <p:cTn id="59" dur="1000"/>
                                        <p:tgtEl>
                                          <p:spTgt spid="12"/>
                                        </p:tgtEl>
                                      </p:cBhvr>
                                    </p:animEffect>
                                  </p:childTnLst>
                                </p:cTn>
                              </p:par>
                              <p:par>
                                <p:cTn id="60" presetID="5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Scale>
                                      <p:cBhvr>
                                        <p:cTn id="6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3"/>
                                        </p:tgtEl>
                                        <p:attrNameLst>
                                          <p:attrName>ppt_x</p:attrName>
                                          <p:attrName>ppt_y</p:attrName>
                                        </p:attrNameLst>
                                      </p:cBhvr>
                                    </p:animMotion>
                                    <p:animEffect transition="in" filter="fade">
                                      <p:cBhvr>
                                        <p:cTn id="64" dur="1000"/>
                                        <p:tgtEl>
                                          <p:spTgt spid="13"/>
                                        </p:tgtEl>
                                      </p:cBhvr>
                                    </p:animEffect>
                                  </p:childTnLst>
                                </p:cTn>
                              </p:par>
                              <p:par>
                                <p:cTn id="65" presetID="5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Scale>
                                      <p:cBhvr>
                                        <p:cTn id="6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14"/>
                                        </p:tgtEl>
                                        <p:attrNameLst>
                                          <p:attrName>ppt_x</p:attrName>
                                          <p:attrName>ppt_y</p:attrName>
                                        </p:attrNameLst>
                                      </p:cBhvr>
                                    </p:animMotion>
                                    <p:animEffect transition="in" filter="fade">
                                      <p:cBhvr>
                                        <p:cTn id="69" dur="1000"/>
                                        <p:tgtEl>
                                          <p:spTgt spid="14"/>
                                        </p:tgtEl>
                                      </p:cBhvr>
                                    </p:animEffect>
                                  </p:childTnLst>
                                </p:cTn>
                              </p:par>
                              <p:par>
                                <p:cTn id="70" presetID="5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Scale>
                                      <p:cBhvr>
                                        <p:cTn id="7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15"/>
                                        </p:tgtEl>
                                        <p:attrNameLst>
                                          <p:attrName>ppt_x</p:attrName>
                                          <p:attrName>ppt_y</p:attrName>
                                        </p:attrNameLst>
                                      </p:cBhvr>
                                    </p:animMotion>
                                    <p:animEffect transition="in" filter="fade">
                                      <p:cBhvr>
                                        <p:cTn id="74" dur="1000"/>
                                        <p:tgtEl>
                                          <p:spTgt spid="15"/>
                                        </p:tgtEl>
                                      </p:cBhvr>
                                    </p:animEffect>
                                  </p:childTnLst>
                                </p:cTn>
                              </p:par>
                              <p:par>
                                <p:cTn id="75" presetID="5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Scale>
                                      <p:cBhvr>
                                        <p:cTn id="7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16"/>
                                        </p:tgtEl>
                                        <p:attrNameLst>
                                          <p:attrName>ppt_x</p:attrName>
                                          <p:attrName>ppt_y</p:attrName>
                                        </p:attrNameLst>
                                      </p:cBhvr>
                                    </p:animMotion>
                                    <p:animEffect transition="in" filter="fade">
                                      <p:cBhvr>
                                        <p:cTn id="79" dur="1000"/>
                                        <p:tgtEl>
                                          <p:spTgt spid="16"/>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Scale>
                                      <p:cBhvr>
                                        <p:cTn id="8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7"/>
                                        </p:tgtEl>
                                        <p:attrNameLst>
                                          <p:attrName>ppt_x</p:attrName>
                                          <p:attrName>ppt_y</p:attrName>
                                        </p:attrNameLst>
                                      </p:cBhvr>
                                    </p:animMotion>
                                    <p:animEffect transition="in" filter="fade">
                                      <p:cBhvr>
                                        <p:cTn id="84" dur="1000"/>
                                        <p:tgtEl>
                                          <p:spTgt spid="17"/>
                                        </p:tgtEl>
                                      </p:cBhvr>
                                    </p:animEffect>
                                  </p:childTnLst>
                                </p:cTn>
                              </p:par>
                              <p:par>
                                <p:cTn id="85" presetID="52"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Scale>
                                      <p:cBhvr>
                                        <p:cTn id="8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18"/>
                                        </p:tgtEl>
                                        <p:attrNameLst>
                                          <p:attrName>ppt_x</p:attrName>
                                          <p:attrName>ppt_y</p:attrName>
                                        </p:attrNameLst>
                                      </p:cBhvr>
                                    </p:animMotion>
                                    <p:animEffect transition="in" filter="fade">
                                      <p:cBhvr>
                                        <p:cTn id="89" dur="1000"/>
                                        <p:tgtEl>
                                          <p:spTgt spid="18"/>
                                        </p:tgtEl>
                                      </p:cBhvr>
                                    </p:animEffect>
                                  </p:childTnLst>
                                </p:cTn>
                              </p:par>
                            </p:childTnLst>
                          </p:cTn>
                        </p:par>
                        <p:par>
                          <p:cTn id="90" fill="hold">
                            <p:stCondLst>
                              <p:cond delay="1000"/>
                            </p:stCondLst>
                            <p:childTnLst>
                              <p:par>
                                <p:cTn id="91" presetID="16" presetClass="entr" presetSubtype="2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barn(inVertical)">
                                      <p:cBhvr>
                                        <p:cTn id="93" dur="500"/>
                                        <p:tgtEl>
                                          <p:spTgt spid="20"/>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barn(inVertical)">
                                      <p:cBhvr>
                                        <p:cTn id="9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p:bldP spid="9" grpId="0"/>
      <p:bldP spid="10" grpId="0" animBg="1"/>
      <p:bldP spid="11" grpId="0" animBg="1"/>
      <p:bldP spid="12" grpId="0"/>
      <p:bldP spid="13" grpId="0"/>
      <p:bldP spid="14" grpId="0" animBg="1"/>
      <p:bldP spid="15" grpId="0" animBg="1"/>
      <p:bldP spid="16" grpId="0"/>
      <p:bldP spid="17"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ïṡ1îḍé">
            <a:extLst>
              <a:ext uri="{FF2B5EF4-FFF2-40B4-BE49-F238E27FC236}">
                <a16:creationId xmlns:a16="http://schemas.microsoft.com/office/drawing/2014/main" id="{4BB9C40B-2939-4634-8236-A56C80C6B048}"/>
              </a:ext>
            </a:extLst>
          </p:cNvPr>
          <p:cNvSpPr/>
          <p:nvPr/>
        </p:nvSpPr>
        <p:spPr>
          <a:xfrm>
            <a:off x="1302411"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5" name="îṡļîḋè">
            <a:extLst>
              <a:ext uri="{FF2B5EF4-FFF2-40B4-BE49-F238E27FC236}">
                <a16:creationId xmlns:a16="http://schemas.microsoft.com/office/drawing/2014/main" id="{B9B1C936-3820-4CC3-9112-0420630F40BD}"/>
              </a:ext>
            </a:extLst>
          </p:cNvPr>
          <p:cNvSpPr/>
          <p:nvPr/>
        </p:nvSpPr>
        <p:spPr>
          <a:xfrm>
            <a:off x="1450819" y="1916034"/>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6" name="ïṧḷîḑè">
            <a:extLst>
              <a:ext uri="{FF2B5EF4-FFF2-40B4-BE49-F238E27FC236}">
                <a16:creationId xmlns:a16="http://schemas.microsoft.com/office/drawing/2014/main" id="{653CB125-C4F7-4EFB-B73E-D1C2AFDC2E15}"/>
              </a:ext>
            </a:extLst>
          </p:cNvPr>
          <p:cNvSpPr/>
          <p:nvPr/>
        </p:nvSpPr>
        <p:spPr bwMode="auto">
          <a:xfrm>
            <a:off x="1637950" y="2126753"/>
            <a:ext cx="378789" cy="331609"/>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rgbClr val="152D6C"/>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7" name="i$1íḑé">
            <a:extLst>
              <a:ext uri="{FF2B5EF4-FFF2-40B4-BE49-F238E27FC236}">
                <a16:creationId xmlns:a16="http://schemas.microsoft.com/office/drawing/2014/main" id="{55FCFA38-B0B4-4DBE-BBD1-E73D585FDFFA}"/>
              </a:ext>
            </a:extLst>
          </p:cNvPr>
          <p:cNvSpPr/>
          <p:nvPr/>
        </p:nvSpPr>
        <p:spPr bwMode="auto">
          <a:xfrm>
            <a:off x="1053715" y="3602471"/>
            <a:ext cx="1547259" cy="1139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8" name="ïŝľîḋè">
            <a:extLst>
              <a:ext uri="{FF2B5EF4-FFF2-40B4-BE49-F238E27FC236}">
                <a16:creationId xmlns:a16="http://schemas.microsoft.com/office/drawing/2014/main" id="{4F1C3B63-9E35-4B85-AB91-6C60116C12C3}"/>
              </a:ext>
            </a:extLst>
          </p:cNvPr>
          <p:cNvSpPr/>
          <p:nvPr/>
        </p:nvSpPr>
        <p:spPr>
          <a:xfrm>
            <a:off x="3410086" y="1767624"/>
            <a:ext cx="1049867" cy="1049867"/>
          </a:xfrm>
          <a:prstGeom prst="ellipse">
            <a:avLst/>
          </a:prstGeom>
          <a:solidFill>
            <a:srgbClr val="5D9FCE"/>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59" name="îṧḷiḍé">
            <a:extLst>
              <a:ext uri="{FF2B5EF4-FFF2-40B4-BE49-F238E27FC236}">
                <a16:creationId xmlns:a16="http://schemas.microsoft.com/office/drawing/2014/main" id="{A930B271-52F6-4644-B379-BB97E1461A44}"/>
              </a:ext>
            </a:extLst>
          </p:cNvPr>
          <p:cNvSpPr/>
          <p:nvPr/>
        </p:nvSpPr>
        <p:spPr>
          <a:xfrm>
            <a:off x="3558496"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0" name="ïṧḷíďè">
            <a:extLst>
              <a:ext uri="{FF2B5EF4-FFF2-40B4-BE49-F238E27FC236}">
                <a16:creationId xmlns:a16="http://schemas.microsoft.com/office/drawing/2014/main" id="{2CEFC263-C0A7-4DC0-AF24-2888A32F1A18}"/>
              </a:ext>
            </a:extLst>
          </p:cNvPr>
          <p:cNvSpPr/>
          <p:nvPr/>
        </p:nvSpPr>
        <p:spPr bwMode="auto">
          <a:xfrm>
            <a:off x="3744250" y="2089589"/>
            <a:ext cx="381533" cy="380957"/>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rgbClr val="5D9FCE"/>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1" name="íşḷîḋè">
            <a:extLst>
              <a:ext uri="{FF2B5EF4-FFF2-40B4-BE49-F238E27FC236}">
                <a16:creationId xmlns:a16="http://schemas.microsoft.com/office/drawing/2014/main" id="{9FA772A4-9434-41BD-BB48-6471DF14E895}"/>
              </a:ext>
            </a:extLst>
          </p:cNvPr>
          <p:cNvSpPr/>
          <p:nvPr/>
        </p:nvSpPr>
        <p:spPr bwMode="auto">
          <a:xfrm>
            <a:off x="3161390" y="3221471"/>
            <a:ext cx="1547259" cy="1520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2" name="iṩḻiḓé">
            <a:extLst>
              <a:ext uri="{FF2B5EF4-FFF2-40B4-BE49-F238E27FC236}">
                <a16:creationId xmlns:a16="http://schemas.microsoft.com/office/drawing/2014/main" id="{EEBD7946-30D9-416B-879F-E92E4C0E96DD}"/>
              </a:ext>
            </a:extLst>
          </p:cNvPr>
          <p:cNvSpPr/>
          <p:nvPr/>
        </p:nvSpPr>
        <p:spPr>
          <a:xfrm>
            <a:off x="5517761"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3" name="ï$ľídê">
            <a:extLst>
              <a:ext uri="{FF2B5EF4-FFF2-40B4-BE49-F238E27FC236}">
                <a16:creationId xmlns:a16="http://schemas.microsoft.com/office/drawing/2014/main" id="{BD237652-2156-452D-8D8D-540EF656301A}"/>
              </a:ext>
            </a:extLst>
          </p:cNvPr>
          <p:cNvSpPr/>
          <p:nvPr/>
        </p:nvSpPr>
        <p:spPr>
          <a:xfrm>
            <a:off x="5666169" y="1899010"/>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4" name="îşḷîḑê">
            <a:extLst>
              <a:ext uri="{FF2B5EF4-FFF2-40B4-BE49-F238E27FC236}">
                <a16:creationId xmlns:a16="http://schemas.microsoft.com/office/drawing/2014/main" id="{E21A43F5-73F8-424D-85AB-807554810D10}"/>
              </a:ext>
            </a:extLst>
          </p:cNvPr>
          <p:cNvSpPr/>
          <p:nvPr/>
        </p:nvSpPr>
        <p:spPr bwMode="auto">
          <a:xfrm>
            <a:off x="5853300" y="2105969"/>
            <a:ext cx="378789" cy="3731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rgbClr val="152D6C"/>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5" name="ïṧliḑè">
            <a:extLst>
              <a:ext uri="{FF2B5EF4-FFF2-40B4-BE49-F238E27FC236}">
                <a16:creationId xmlns:a16="http://schemas.microsoft.com/office/drawing/2014/main" id="{83AFB27A-F94E-4216-87B4-50F115B071F3}"/>
              </a:ext>
            </a:extLst>
          </p:cNvPr>
          <p:cNvSpPr/>
          <p:nvPr/>
        </p:nvSpPr>
        <p:spPr bwMode="auto">
          <a:xfrm>
            <a:off x="5269065" y="3602471"/>
            <a:ext cx="1547259" cy="1139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6" name="îsľíďê">
            <a:extLst>
              <a:ext uri="{FF2B5EF4-FFF2-40B4-BE49-F238E27FC236}">
                <a16:creationId xmlns:a16="http://schemas.microsoft.com/office/drawing/2014/main" id="{DC1ADDE4-6824-433B-A849-E92DBB444FF4}"/>
              </a:ext>
            </a:extLst>
          </p:cNvPr>
          <p:cNvSpPr/>
          <p:nvPr/>
        </p:nvSpPr>
        <p:spPr>
          <a:xfrm>
            <a:off x="7625435" y="1767624"/>
            <a:ext cx="1049867" cy="1049867"/>
          </a:xfrm>
          <a:prstGeom prst="ellipse">
            <a:avLst/>
          </a:prstGeom>
          <a:solidFill>
            <a:srgbClr val="5D9FCE"/>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7" name="îŝ1iḍé">
            <a:extLst>
              <a:ext uri="{FF2B5EF4-FFF2-40B4-BE49-F238E27FC236}">
                <a16:creationId xmlns:a16="http://schemas.microsoft.com/office/drawing/2014/main" id="{CF13D14C-F105-430C-9AA9-48BC98119A52}"/>
              </a:ext>
            </a:extLst>
          </p:cNvPr>
          <p:cNvSpPr/>
          <p:nvPr/>
        </p:nvSpPr>
        <p:spPr>
          <a:xfrm>
            <a:off x="7773845"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8" name="ïsḻïďè">
            <a:extLst>
              <a:ext uri="{FF2B5EF4-FFF2-40B4-BE49-F238E27FC236}">
                <a16:creationId xmlns:a16="http://schemas.microsoft.com/office/drawing/2014/main" id="{1D099630-7289-4282-8302-40C85F227F5F}"/>
              </a:ext>
            </a:extLst>
          </p:cNvPr>
          <p:cNvSpPr/>
          <p:nvPr/>
        </p:nvSpPr>
        <p:spPr bwMode="auto">
          <a:xfrm>
            <a:off x="7987050" y="2132424"/>
            <a:ext cx="326637" cy="32026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5D9FCE"/>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69" name="îšļïḍé">
            <a:extLst>
              <a:ext uri="{FF2B5EF4-FFF2-40B4-BE49-F238E27FC236}">
                <a16:creationId xmlns:a16="http://schemas.microsoft.com/office/drawing/2014/main" id="{908F29A2-7E98-42ED-95C6-9F776A8807DE}"/>
              </a:ext>
            </a:extLst>
          </p:cNvPr>
          <p:cNvSpPr/>
          <p:nvPr/>
        </p:nvSpPr>
        <p:spPr bwMode="auto">
          <a:xfrm flipH="1">
            <a:off x="7376738" y="2965903"/>
            <a:ext cx="1547259" cy="177615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5D9FCE"/>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0" name="iṧ1íḑê">
            <a:extLst>
              <a:ext uri="{FF2B5EF4-FFF2-40B4-BE49-F238E27FC236}">
                <a16:creationId xmlns:a16="http://schemas.microsoft.com/office/drawing/2014/main" id="{BA9BE0B0-B89B-408F-8A5D-9E33568531AB}"/>
              </a:ext>
            </a:extLst>
          </p:cNvPr>
          <p:cNvSpPr/>
          <p:nvPr/>
        </p:nvSpPr>
        <p:spPr>
          <a:xfrm>
            <a:off x="9733110" y="1767624"/>
            <a:ext cx="1049867" cy="1049867"/>
          </a:xfrm>
          <a:prstGeom prst="ellipse">
            <a:avLst/>
          </a:prstGeom>
          <a:solidFill>
            <a:srgbClr val="152D6C"/>
          </a:solidFill>
          <a:ln>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1" name="ísḻïḓê">
            <a:extLst>
              <a:ext uri="{FF2B5EF4-FFF2-40B4-BE49-F238E27FC236}">
                <a16:creationId xmlns:a16="http://schemas.microsoft.com/office/drawing/2014/main" id="{A4869CF0-3578-41B4-9076-28A4AFD068DD}"/>
              </a:ext>
            </a:extLst>
          </p:cNvPr>
          <p:cNvSpPr/>
          <p:nvPr/>
        </p:nvSpPr>
        <p:spPr>
          <a:xfrm>
            <a:off x="9881520" y="1916036"/>
            <a:ext cx="753045" cy="753045"/>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2" name="ïṧlîḍè">
            <a:extLst>
              <a:ext uri="{FF2B5EF4-FFF2-40B4-BE49-F238E27FC236}">
                <a16:creationId xmlns:a16="http://schemas.microsoft.com/office/drawing/2014/main" id="{683C5329-7614-49E1-A784-3A75E8C78877}"/>
              </a:ext>
            </a:extLst>
          </p:cNvPr>
          <p:cNvSpPr/>
          <p:nvPr/>
        </p:nvSpPr>
        <p:spPr bwMode="auto">
          <a:xfrm>
            <a:off x="10087863" y="2155316"/>
            <a:ext cx="340360" cy="27448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152D6C"/>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73" name="íṧľiḑè">
            <a:extLst>
              <a:ext uri="{FF2B5EF4-FFF2-40B4-BE49-F238E27FC236}">
                <a16:creationId xmlns:a16="http://schemas.microsoft.com/office/drawing/2014/main" id="{01406191-1B16-4EDF-9362-4914FDCC5BE6}"/>
              </a:ext>
            </a:extLst>
          </p:cNvPr>
          <p:cNvSpPr/>
          <p:nvPr/>
        </p:nvSpPr>
        <p:spPr bwMode="auto">
          <a:xfrm flipH="1">
            <a:off x="9484414" y="2792091"/>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152D6C"/>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accent1"/>
              </a:solidFill>
              <a:latin typeface="华文细黑" panose="02010600040101010101" pitchFamily="2" charset="-122"/>
              <a:ea typeface="微软雅黑" panose="020B0503020204020204" pitchFamily="34" charset="-122"/>
              <a:sym typeface="华文细黑" panose="02010600040101010101" pitchFamily="2" charset="-122"/>
            </a:endParaRPr>
          </a:p>
        </p:txBody>
      </p:sp>
      <p:sp>
        <p:nvSpPr>
          <p:cNvPr id="87" name="文本框 64">
            <a:extLst>
              <a:ext uri="{FF2B5EF4-FFF2-40B4-BE49-F238E27FC236}">
                <a16:creationId xmlns:a16="http://schemas.microsoft.com/office/drawing/2014/main" id="{D1F97AB6-EFE7-49D4-BAB1-D71B9FA999B0}"/>
              </a:ext>
            </a:extLst>
          </p:cNvPr>
          <p:cNvSpPr txBox="1"/>
          <p:nvPr/>
        </p:nvSpPr>
        <p:spPr>
          <a:xfrm>
            <a:off x="76045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8" name="文本框 65">
            <a:extLst>
              <a:ext uri="{FF2B5EF4-FFF2-40B4-BE49-F238E27FC236}">
                <a16:creationId xmlns:a16="http://schemas.microsoft.com/office/drawing/2014/main" id="{D7F4BB16-2F4E-41B0-8C70-1F590962EA66}"/>
              </a:ext>
            </a:extLst>
          </p:cNvPr>
          <p:cNvSpPr txBox="1"/>
          <p:nvPr/>
        </p:nvSpPr>
        <p:spPr>
          <a:xfrm>
            <a:off x="88859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5" name="文本框 67">
            <a:extLst>
              <a:ext uri="{FF2B5EF4-FFF2-40B4-BE49-F238E27FC236}">
                <a16:creationId xmlns:a16="http://schemas.microsoft.com/office/drawing/2014/main" id="{A85CB9DF-DFC4-4710-8090-7670616411F4}"/>
              </a:ext>
            </a:extLst>
          </p:cNvPr>
          <p:cNvSpPr txBox="1"/>
          <p:nvPr/>
        </p:nvSpPr>
        <p:spPr>
          <a:xfrm>
            <a:off x="2868127"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6" name="文本框 68">
            <a:extLst>
              <a:ext uri="{FF2B5EF4-FFF2-40B4-BE49-F238E27FC236}">
                <a16:creationId xmlns:a16="http://schemas.microsoft.com/office/drawing/2014/main" id="{D1142C14-B6DF-4D6E-BB77-C3C818682C8C}"/>
              </a:ext>
            </a:extLst>
          </p:cNvPr>
          <p:cNvSpPr txBox="1"/>
          <p:nvPr/>
        </p:nvSpPr>
        <p:spPr>
          <a:xfrm>
            <a:off x="2996266"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3" name="文本框 70">
            <a:extLst>
              <a:ext uri="{FF2B5EF4-FFF2-40B4-BE49-F238E27FC236}">
                <a16:creationId xmlns:a16="http://schemas.microsoft.com/office/drawing/2014/main" id="{650A0E6C-6229-4B66-A8AF-A661FE622293}"/>
              </a:ext>
            </a:extLst>
          </p:cNvPr>
          <p:cNvSpPr txBox="1"/>
          <p:nvPr/>
        </p:nvSpPr>
        <p:spPr>
          <a:xfrm>
            <a:off x="497580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4" name="文本框 71">
            <a:extLst>
              <a:ext uri="{FF2B5EF4-FFF2-40B4-BE49-F238E27FC236}">
                <a16:creationId xmlns:a16="http://schemas.microsoft.com/office/drawing/2014/main" id="{94267014-09A1-401C-8B8F-1AC6641CFC16}"/>
              </a:ext>
            </a:extLst>
          </p:cNvPr>
          <p:cNvSpPr txBox="1"/>
          <p:nvPr/>
        </p:nvSpPr>
        <p:spPr>
          <a:xfrm>
            <a:off x="510394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81" name="文本框 73">
            <a:extLst>
              <a:ext uri="{FF2B5EF4-FFF2-40B4-BE49-F238E27FC236}">
                <a16:creationId xmlns:a16="http://schemas.microsoft.com/office/drawing/2014/main" id="{A715D21A-2612-4173-85E7-89D3F82E5EDE}"/>
              </a:ext>
            </a:extLst>
          </p:cNvPr>
          <p:cNvSpPr txBox="1"/>
          <p:nvPr/>
        </p:nvSpPr>
        <p:spPr>
          <a:xfrm>
            <a:off x="7083476"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2" name="文本框 74">
            <a:extLst>
              <a:ext uri="{FF2B5EF4-FFF2-40B4-BE49-F238E27FC236}">
                <a16:creationId xmlns:a16="http://schemas.microsoft.com/office/drawing/2014/main" id="{5CBD2CA3-3743-4B5E-9B6D-2E62E58F13C9}"/>
              </a:ext>
            </a:extLst>
          </p:cNvPr>
          <p:cNvSpPr txBox="1"/>
          <p:nvPr/>
        </p:nvSpPr>
        <p:spPr>
          <a:xfrm>
            <a:off x="7211615"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sp>
        <p:nvSpPr>
          <p:cNvPr id="79" name="文本框 76">
            <a:extLst>
              <a:ext uri="{FF2B5EF4-FFF2-40B4-BE49-F238E27FC236}">
                <a16:creationId xmlns:a16="http://schemas.microsoft.com/office/drawing/2014/main" id="{7E282F60-07F3-416D-9D2E-015F47431713}"/>
              </a:ext>
            </a:extLst>
          </p:cNvPr>
          <p:cNvSpPr txBox="1"/>
          <p:nvPr/>
        </p:nvSpPr>
        <p:spPr>
          <a:xfrm>
            <a:off x="9191152" y="4954082"/>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80" name="文本框 77">
            <a:extLst>
              <a:ext uri="{FF2B5EF4-FFF2-40B4-BE49-F238E27FC236}">
                <a16:creationId xmlns:a16="http://schemas.microsoft.com/office/drawing/2014/main" id="{DDBF6B6D-797B-46CE-BA91-1E6BE021C508}"/>
              </a:ext>
            </a:extLst>
          </p:cNvPr>
          <p:cNvSpPr txBox="1"/>
          <p:nvPr/>
        </p:nvSpPr>
        <p:spPr>
          <a:xfrm>
            <a:off x="9319291" y="5292636"/>
            <a:ext cx="2086151"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a:t>
            </a:r>
          </a:p>
        </p:txBody>
      </p:sp>
      <p:grpSp>
        <p:nvGrpSpPr>
          <p:cNvPr id="37" name="组合 36">
            <a:extLst>
              <a:ext uri="{FF2B5EF4-FFF2-40B4-BE49-F238E27FC236}">
                <a16:creationId xmlns:a16="http://schemas.microsoft.com/office/drawing/2014/main" id="{0472ECC7-915B-4E30-A0AD-A3C66F9B6590}"/>
              </a:ext>
            </a:extLst>
          </p:cNvPr>
          <p:cNvGrpSpPr/>
          <p:nvPr/>
        </p:nvGrpSpPr>
        <p:grpSpPr>
          <a:xfrm>
            <a:off x="4819650" y="131417"/>
            <a:ext cx="2635938" cy="461665"/>
            <a:chOff x="4819650" y="131417"/>
            <a:chExt cx="2635938" cy="461665"/>
          </a:xfrm>
        </p:grpSpPr>
        <p:sp>
          <p:nvSpPr>
            <p:cNvPr id="43" name="文本框 42">
              <a:extLst>
                <a:ext uri="{FF2B5EF4-FFF2-40B4-BE49-F238E27FC236}">
                  <a16:creationId xmlns:a16="http://schemas.microsoft.com/office/drawing/2014/main" id="{189E5F27-1736-4121-95E3-355A8E5B11F9}"/>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44" name="组合 43">
              <a:extLst>
                <a:ext uri="{FF2B5EF4-FFF2-40B4-BE49-F238E27FC236}">
                  <a16:creationId xmlns:a16="http://schemas.microsoft.com/office/drawing/2014/main" id="{110BD57C-7635-485F-B7E0-8762F1507A0C}"/>
                </a:ext>
              </a:extLst>
            </p:cNvPr>
            <p:cNvGrpSpPr/>
            <p:nvPr/>
          </p:nvGrpSpPr>
          <p:grpSpPr>
            <a:xfrm>
              <a:off x="5013556" y="593082"/>
              <a:ext cx="2223876" cy="0"/>
              <a:chOff x="4925068" y="593082"/>
              <a:chExt cx="2223876" cy="0"/>
            </a:xfrm>
          </p:grpSpPr>
          <p:cxnSp>
            <p:nvCxnSpPr>
              <p:cNvPr id="45" name="直接连接符 44">
                <a:extLst>
                  <a:ext uri="{FF2B5EF4-FFF2-40B4-BE49-F238E27FC236}">
                    <a16:creationId xmlns:a16="http://schemas.microsoft.com/office/drawing/2014/main" id="{C8D3EA45-6497-41E1-87A4-907A6F50487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8B875DA-063E-46E3-808B-938DCDA92957}"/>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531603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1000" fill="hold"/>
                                        <p:tgtEl>
                                          <p:spTgt spid="54"/>
                                        </p:tgtEl>
                                        <p:attrNameLst>
                                          <p:attrName>ppt_w</p:attrName>
                                        </p:attrNameLst>
                                      </p:cBhvr>
                                      <p:tavLst>
                                        <p:tav tm="0">
                                          <p:val>
                                            <p:fltVal val="0"/>
                                          </p:val>
                                        </p:tav>
                                        <p:tav tm="100000">
                                          <p:val>
                                            <p:strVal val="#ppt_w"/>
                                          </p:val>
                                        </p:tav>
                                      </p:tavLst>
                                    </p:anim>
                                    <p:anim calcmode="lin" valueType="num">
                                      <p:cBhvr>
                                        <p:cTn id="8" dur="1000" fill="hold"/>
                                        <p:tgtEl>
                                          <p:spTgt spid="54"/>
                                        </p:tgtEl>
                                        <p:attrNameLst>
                                          <p:attrName>ppt_h</p:attrName>
                                        </p:attrNameLst>
                                      </p:cBhvr>
                                      <p:tavLst>
                                        <p:tav tm="0">
                                          <p:val>
                                            <p:fltVal val="0"/>
                                          </p:val>
                                        </p:tav>
                                        <p:tav tm="100000">
                                          <p:val>
                                            <p:strVal val="#ppt_h"/>
                                          </p:val>
                                        </p:tav>
                                      </p:tavLst>
                                    </p:anim>
                                    <p:anim calcmode="lin" valueType="num">
                                      <p:cBhvr>
                                        <p:cTn id="9"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1000" fill="hold"/>
                                        <p:tgtEl>
                                          <p:spTgt spid="56"/>
                                        </p:tgtEl>
                                        <p:attrNameLst>
                                          <p:attrName>ppt_w</p:attrName>
                                        </p:attrNameLst>
                                      </p:cBhvr>
                                      <p:tavLst>
                                        <p:tav tm="0">
                                          <p:val>
                                            <p:fltVal val="0"/>
                                          </p:val>
                                        </p:tav>
                                        <p:tav tm="100000">
                                          <p:val>
                                            <p:strVal val="#ppt_w"/>
                                          </p:val>
                                        </p:tav>
                                      </p:tavLst>
                                    </p:anim>
                                    <p:anim calcmode="lin" valueType="num">
                                      <p:cBhvr>
                                        <p:cTn id="20" dur="1000" fill="hold"/>
                                        <p:tgtEl>
                                          <p:spTgt spid="56"/>
                                        </p:tgtEl>
                                        <p:attrNameLst>
                                          <p:attrName>ppt_h</p:attrName>
                                        </p:attrNameLst>
                                      </p:cBhvr>
                                      <p:tavLst>
                                        <p:tav tm="0">
                                          <p:val>
                                            <p:fltVal val="0"/>
                                          </p:val>
                                        </p:tav>
                                        <p:tav tm="100000">
                                          <p:val>
                                            <p:strVal val="#ppt_h"/>
                                          </p:val>
                                        </p:tav>
                                      </p:tavLst>
                                    </p:anim>
                                    <p:anim calcmode="lin" valueType="num">
                                      <p:cBhvr>
                                        <p:cTn id="21"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6"/>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1000" fill="hold"/>
                                        <p:tgtEl>
                                          <p:spTgt spid="57"/>
                                        </p:tgtEl>
                                        <p:attrNameLst>
                                          <p:attrName>ppt_w</p:attrName>
                                        </p:attrNameLst>
                                      </p:cBhvr>
                                      <p:tavLst>
                                        <p:tav tm="0">
                                          <p:val>
                                            <p:fltVal val="0"/>
                                          </p:val>
                                        </p:tav>
                                        <p:tav tm="100000">
                                          <p:val>
                                            <p:strVal val="#ppt_w"/>
                                          </p:val>
                                        </p:tav>
                                      </p:tavLst>
                                    </p:anim>
                                    <p:anim calcmode="lin" valueType="num">
                                      <p:cBhvr>
                                        <p:cTn id="26" dur="1000" fill="hold"/>
                                        <p:tgtEl>
                                          <p:spTgt spid="57"/>
                                        </p:tgtEl>
                                        <p:attrNameLst>
                                          <p:attrName>ppt_h</p:attrName>
                                        </p:attrNameLst>
                                      </p:cBhvr>
                                      <p:tavLst>
                                        <p:tav tm="0">
                                          <p:val>
                                            <p:fltVal val="0"/>
                                          </p:val>
                                        </p:tav>
                                        <p:tav tm="100000">
                                          <p:val>
                                            <p:strVal val="#ppt_h"/>
                                          </p:val>
                                        </p:tav>
                                      </p:tavLst>
                                    </p:anim>
                                    <p:anim calcmode="lin" valueType="num">
                                      <p:cBhvr>
                                        <p:cTn id="27" dur="1000" fill="hold"/>
                                        <p:tgtEl>
                                          <p:spTgt spid="5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7"/>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p:cTn id="31" dur="1000" fill="hold"/>
                                        <p:tgtEl>
                                          <p:spTgt spid="58"/>
                                        </p:tgtEl>
                                        <p:attrNameLst>
                                          <p:attrName>ppt_w</p:attrName>
                                        </p:attrNameLst>
                                      </p:cBhvr>
                                      <p:tavLst>
                                        <p:tav tm="0">
                                          <p:val>
                                            <p:fltVal val="0"/>
                                          </p:val>
                                        </p:tav>
                                        <p:tav tm="100000">
                                          <p:val>
                                            <p:strVal val="#ppt_w"/>
                                          </p:val>
                                        </p:tav>
                                      </p:tavLst>
                                    </p:anim>
                                    <p:anim calcmode="lin" valueType="num">
                                      <p:cBhvr>
                                        <p:cTn id="32" dur="1000" fill="hold"/>
                                        <p:tgtEl>
                                          <p:spTgt spid="58"/>
                                        </p:tgtEl>
                                        <p:attrNameLst>
                                          <p:attrName>ppt_h</p:attrName>
                                        </p:attrNameLst>
                                      </p:cBhvr>
                                      <p:tavLst>
                                        <p:tav tm="0">
                                          <p:val>
                                            <p:fltVal val="0"/>
                                          </p:val>
                                        </p:tav>
                                        <p:tav tm="100000">
                                          <p:val>
                                            <p:strVal val="#ppt_h"/>
                                          </p:val>
                                        </p:tav>
                                      </p:tavLst>
                                    </p:anim>
                                    <p:anim calcmode="lin" valueType="num">
                                      <p:cBhvr>
                                        <p:cTn id="33" dur="1000" fill="hold"/>
                                        <p:tgtEl>
                                          <p:spTgt spid="5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8"/>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1000" fill="hold"/>
                                        <p:tgtEl>
                                          <p:spTgt spid="59"/>
                                        </p:tgtEl>
                                        <p:attrNameLst>
                                          <p:attrName>ppt_w</p:attrName>
                                        </p:attrNameLst>
                                      </p:cBhvr>
                                      <p:tavLst>
                                        <p:tav tm="0">
                                          <p:val>
                                            <p:fltVal val="0"/>
                                          </p:val>
                                        </p:tav>
                                        <p:tav tm="100000">
                                          <p:val>
                                            <p:strVal val="#ppt_w"/>
                                          </p:val>
                                        </p:tav>
                                      </p:tavLst>
                                    </p:anim>
                                    <p:anim calcmode="lin" valueType="num">
                                      <p:cBhvr>
                                        <p:cTn id="38" dur="1000" fill="hold"/>
                                        <p:tgtEl>
                                          <p:spTgt spid="59"/>
                                        </p:tgtEl>
                                        <p:attrNameLst>
                                          <p:attrName>ppt_h</p:attrName>
                                        </p:attrNameLst>
                                      </p:cBhvr>
                                      <p:tavLst>
                                        <p:tav tm="0">
                                          <p:val>
                                            <p:fltVal val="0"/>
                                          </p:val>
                                        </p:tav>
                                        <p:tav tm="100000">
                                          <p:val>
                                            <p:strVal val="#ppt_h"/>
                                          </p:val>
                                        </p:tav>
                                      </p:tavLst>
                                    </p:anim>
                                    <p:anim calcmode="lin" valueType="num">
                                      <p:cBhvr>
                                        <p:cTn id="39" dur="1000" fill="hold"/>
                                        <p:tgtEl>
                                          <p:spTgt spid="59"/>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9"/>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1000" fill="hold"/>
                                        <p:tgtEl>
                                          <p:spTgt spid="60"/>
                                        </p:tgtEl>
                                        <p:attrNameLst>
                                          <p:attrName>ppt_w</p:attrName>
                                        </p:attrNameLst>
                                      </p:cBhvr>
                                      <p:tavLst>
                                        <p:tav tm="0">
                                          <p:val>
                                            <p:fltVal val="0"/>
                                          </p:val>
                                        </p:tav>
                                        <p:tav tm="100000">
                                          <p:val>
                                            <p:strVal val="#ppt_w"/>
                                          </p:val>
                                        </p:tav>
                                      </p:tavLst>
                                    </p:anim>
                                    <p:anim calcmode="lin" valueType="num">
                                      <p:cBhvr>
                                        <p:cTn id="44" dur="1000" fill="hold"/>
                                        <p:tgtEl>
                                          <p:spTgt spid="60"/>
                                        </p:tgtEl>
                                        <p:attrNameLst>
                                          <p:attrName>ppt_h</p:attrName>
                                        </p:attrNameLst>
                                      </p:cBhvr>
                                      <p:tavLst>
                                        <p:tav tm="0">
                                          <p:val>
                                            <p:fltVal val="0"/>
                                          </p:val>
                                        </p:tav>
                                        <p:tav tm="100000">
                                          <p:val>
                                            <p:strVal val="#ppt_h"/>
                                          </p:val>
                                        </p:tav>
                                      </p:tavLst>
                                    </p:anim>
                                    <p:anim calcmode="lin" valueType="num">
                                      <p:cBhvr>
                                        <p:cTn id="45"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60"/>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1000" fill="hold"/>
                                        <p:tgtEl>
                                          <p:spTgt spid="61"/>
                                        </p:tgtEl>
                                        <p:attrNameLst>
                                          <p:attrName>ppt_w</p:attrName>
                                        </p:attrNameLst>
                                      </p:cBhvr>
                                      <p:tavLst>
                                        <p:tav tm="0">
                                          <p:val>
                                            <p:fltVal val="0"/>
                                          </p:val>
                                        </p:tav>
                                        <p:tav tm="100000">
                                          <p:val>
                                            <p:strVal val="#ppt_w"/>
                                          </p:val>
                                        </p:tav>
                                      </p:tavLst>
                                    </p:anim>
                                    <p:anim calcmode="lin" valueType="num">
                                      <p:cBhvr>
                                        <p:cTn id="50" dur="1000" fill="hold"/>
                                        <p:tgtEl>
                                          <p:spTgt spid="61"/>
                                        </p:tgtEl>
                                        <p:attrNameLst>
                                          <p:attrName>ppt_h</p:attrName>
                                        </p:attrNameLst>
                                      </p:cBhvr>
                                      <p:tavLst>
                                        <p:tav tm="0">
                                          <p:val>
                                            <p:fltVal val="0"/>
                                          </p:val>
                                        </p:tav>
                                        <p:tav tm="100000">
                                          <p:val>
                                            <p:strVal val="#ppt_h"/>
                                          </p:val>
                                        </p:tav>
                                      </p:tavLst>
                                    </p:anim>
                                    <p:anim calcmode="lin" valueType="num">
                                      <p:cBhvr>
                                        <p:cTn id="51"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1"/>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p:cTn id="55" dur="1000" fill="hold"/>
                                        <p:tgtEl>
                                          <p:spTgt spid="62"/>
                                        </p:tgtEl>
                                        <p:attrNameLst>
                                          <p:attrName>ppt_w</p:attrName>
                                        </p:attrNameLst>
                                      </p:cBhvr>
                                      <p:tavLst>
                                        <p:tav tm="0">
                                          <p:val>
                                            <p:fltVal val="0"/>
                                          </p:val>
                                        </p:tav>
                                        <p:tav tm="100000">
                                          <p:val>
                                            <p:strVal val="#ppt_w"/>
                                          </p:val>
                                        </p:tav>
                                      </p:tavLst>
                                    </p:anim>
                                    <p:anim calcmode="lin" valueType="num">
                                      <p:cBhvr>
                                        <p:cTn id="56" dur="1000" fill="hold"/>
                                        <p:tgtEl>
                                          <p:spTgt spid="62"/>
                                        </p:tgtEl>
                                        <p:attrNameLst>
                                          <p:attrName>ppt_h</p:attrName>
                                        </p:attrNameLst>
                                      </p:cBhvr>
                                      <p:tavLst>
                                        <p:tav tm="0">
                                          <p:val>
                                            <p:fltVal val="0"/>
                                          </p:val>
                                        </p:tav>
                                        <p:tav tm="100000">
                                          <p:val>
                                            <p:strVal val="#ppt_h"/>
                                          </p:val>
                                        </p:tav>
                                      </p:tavLst>
                                    </p:anim>
                                    <p:anim calcmode="lin" valueType="num">
                                      <p:cBhvr>
                                        <p:cTn id="57" dur="1000" fill="hold"/>
                                        <p:tgtEl>
                                          <p:spTgt spid="6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62"/>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1000" fill="hold"/>
                                        <p:tgtEl>
                                          <p:spTgt spid="63"/>
                                        </p:tgtEl>
                                        <p:attrNameLst>
                                          <p:attrName>ppt_w</p:attrName>
                                        </p:attrNameLst>
                                      </p:cBhvr>
                                      <p:tavLst>
                                        <p:tav tm="0">
                                          <p:val>
                                            <p:fltVal val="0"/>
                                          </p:val>
                                        </p:tav>
                                        <p:tav tm="100000">
                                          <p:val>
                                            <p:strVal val="#ppt_w"/>
                                          </p:val>
                                        </p:tav>
                                      </p:tavLst>
                                    </p:anim>
                                    <p:anim calcmode="lin" valueType="num">
                                      <p:cBhvr>
                                        <p:cTn id="62" dur="1000" fill="hold"/>
                                        <p:tgtEl>
                                          <p:spTgt spid="63"/>
                                        </p:tgtEl>
                                        <p:attrNameLst>
                                          <p:attrName>ppt_h</p:attrName>
                                        </p:attrNameLst>
                                      </p:cBhvr>
                                      <p:tavLst>
                                        <p:tav tm="0">
                                          <p:val>
                                            <p:fltVal val="0"/>
                                          </p:val>
                                        </p:tav>
                                        <p:tav tm="100000">
                                          <p:val>
                                            <p:strVal val="#ppt_h"/>
                                          </p:val>
                                        </p:tav>
                                      </p:tavLst>
                                    </p:anim>
                                    <p:anim calcmode="lin" valueType="num">
                                      <p:cBhvr>
                                        <p:cTn id="63" dur="1000" fill="hold"/>
                                        <p:tgtEl>
                                          <p:spTgt spid="63"/>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63"/>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p:cTn id="67" dur="1000" fill="hold"/>
                                        <p:tgtEl>
                                          <p:spTgt spid="64"/>
                                        </p:tgtEl>
                                        <p:attrNameLst>
                                          <p:attrName>ppt_w</p:attrName>
                                        </p:attrNameLst>
                                      </p:cBhvr>
                                      <p:tavLst>
                                        <p:tav tm="0">
                                          <p:val>
                                            <p:fltVal val="0"/>
                                          </p:val>
                                        </p:tav>
                                        <p:tav tm="100000">
                                          <p:val>
                                            <p:strVal val="#ppt_w"/>
                                          </p:val>
                                        </p:tav>
                                      </p:tavLst>
                                    </p:anim>
                                    <p:anim calcmode="lin" valueType="num">
                                      <p:cBhvr>
                                        <p:cTn id="68" dur="1000" fill="hold"/>
                                        <p:tgtEl>
                                          <p:spTgt spid="64"/>
                                        </p:tgtEl>
                                        <p:attrNameLst>
                                          <p:attrName>ppt_h</p:attrName>
                                        </p:attrNameLst>
                                      </p:cBhvr>
                                      <p:tavLst>
                                        <p:tav tm="0">
                                          <p:val>
                                            <p:fltVal val="0"/>
                                          </p:val>
                                        </p:tav>
                                        <p:tav tm="100000">
                                          <p:val>
                                            <p:strVal val="#ppt_h"/>
                                          </p:val>
                                        </p:tav>
                                      </p:tavLst>
                                    </p:anim>
                                    <p:anim calcmode="lin" valueType="num">
                                      <p:cBhvr>
                                        <p:cTn id="69" dur="1000" fill="hold"/>
                                        <p:tgtEl>
                                          <p:spTgt spid="64"/>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64"/>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p:cTn id="73" dur="1000" fill="hold"/>
                                        <p:tgtEl>
                                          <p:spTgt spid="65"/>
                                        </p:tgtEl>
                                        <p:attrNameLst>
                                          <p:attrName>ppt_w</p:attrName>
                                        </p:attrNameLst>
                                      </p:cBhvr>
                                      <p:tavLst>
                                        <p:tav tm="0">
                                          <p:val>
                                            <p:fltVal val="0"/>
                                          </p:val>
                                        </p:tav>
                                        <p:tav tm="100000">
                                          <p:val>
                                            <p:strVal val="#ppt_w"/>
                                          </p:val>
                                        </p:tav>
                                      </p:tavLst>
                                    </p:anim>
                                    <p:anim calcmode="lin" valueType="num">
                                      <p:cBhvr>
                                        <p:cTn id="74" dur="1000" fill="hold"/>
                                        <p:tgtEl>
                                          <p:spTgt spid="65"/>
                                        </p:tgtEl>
                                        <p:attrNameLst>
                                          <p:attrName>ppt_h</p:attrName>
                                        </p:attrNameLst>
                                      </p:cBhvr>
                                      <p:tavLst>
                                        <p:tav tm="0">
                                          <p:val>
                                            <p:fltVal val="0"/>
                                          </p:val>
                                        </p:tav>
                                        <p:tav tm="100000">
                                          <p:val>
                                            <p:strVal val="#ppt_h"/>
                                          </p:val>
                                        </p:tav>
                                      </p:tavLst>
                                    </p:anim>
                                    <p:anim calcmode="lin" valueType="num">
                                      <p:cBhvr>
                                        <p:cTn id="75" dur="1000" fill="hold"/>
                                        <p:tgtEl>
                                          <p:spTgt spid="65"/>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65"/>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 calcmode="lin" valueType="num">
                                      <p:cBhvr>
                                        <p:cTn id="79" dur="1000" fill="hold"/>
                                        <p:tgtEl>
                                          <p:spTgt spid="66"/>
                                        </p:tgtEl>
                                        <p:attrNameLst>
                                          <p:attrName>ppt_w</p:attrName>
                                        </p:attrNameLst>
                                      </p:cBhvr>
                                      <p:tavLst>
                                        <p:tav tm="0">
                                          <p:val>
                                            <p:fltVal val="0"/>
                                          </p:val>
                                        </p:tav>
                                        <p:tav tm="100000">
                                          <p:val>
                                            <p:strVal val="#ppt_w"/>
                                          </p:val>
                                        </p:tav>
                                      </p:tavLst>
                                    </p:anim>
                                    <p:anim calcmode="lin" valueType="num">
                                      <p:cBhvr>
                                        <p:cTn id="80" dur="1000" fill="hold"/>
                                        <p:tgtEl>
                                          <p:spTgt spid="66"/>
                                        </p:tgtEl>
                                        <p:attrNameLst>
                                          <p:attrName>ppt_h</p:attrName>
                                        </p:attrNameLst>
                                      </p:cBhvr>
                                      <p:tavLst>
                                        <p:tav tm="0">
                                          <p:val>
                                            <p:fltVal val="0"/>
                                          </p:val>
                                        </p:tav>
                                        <p:tav tm="100000">
                                          <p:val>
                                            <p:strVal val="#ppt_h"/>
                                          </p:val>
                                        </p:tav>
                                      </p:tavLst>
                                    </p:anim>
                                    <p:anim calcmode="lin" valueType="num">
                                      <p:cBhvr>
                                        <p:cTn id="81" dur="1000" fill="hold"/>
                                        <p:tgtEl>
                                          <p:spTgt spid="66"/>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66"/>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1000" fill="hold"/>
                                        <p:tgtEl>
                                          <p:spTgt spid="67"/>
                                        </p:tgtEl>
                                        <p:attrNameLst>
                                          <p:attrName>ppt_w</p:attrName>
                                        </p:attrNameLst>
                                      </p:cBhvr>
                                      <p:tavLst>
                                        <p:tav tm="0">
                                          <p:val>
                                            <p:fltVal val="0"/>
                                          </p:val>
                                        </p:tav>
                                        <p:tav tm="100000">
                                          <p:val>
                                            <p:strVal val="#ppt_w"/>
                                          </p:val>
                                        </p:tav>
                                      </p:tavLst>
                                    </p:anim>
                                    <p:anim calcmode="lin" valueType="num">
                                      <p:cBhvr>
                                        <p:cTn id="86" dur="1000" fill="hold"/>
                                        <p:tgtEl>
                                          <p:spTgt spid="67"/>
                                        </p:tgtEl>
                                        <p:attrNameLst>
                                          <p:attrName>ppt_h</p:attrName>
                                        </p:attrNameLst>
                                      </p:cBhvr>
                                      <p:tavLst>
                                        <p:tav tm="0">
                                          <p:val>
                                            <p:fltVal val="0"/>
                                          </p:val>
                                        </p:tav>
                                        <p:tav tm="100000">
                                          <p:val>
                                            <p:strVal val="#ppt_h"/>
                                          </p:val>
                                        </p:tav>
                                      </p:tavLst>
                                    </p:anim>
                                    <p:anim calcmode="lin" valueType="num">
                                      <p:cBhvr>
                                        <p:cTn id="87" dur="1000" fill="hold"/>
                                        <p:tgtEl>
                                          <p:spTgt spid="67"/>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67"/>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p:cTn id="91" dur="1000" fill="hold"/>
                                        <p:tgtEl>
                                          <p:spTgt spid="68"/>
                                        </p:tgtEl>
                                        <p:attrNameLst>
                                          <p:attrName>ppt_w</p:attrName>
                                        </p:attrNameLst>
                                      </p:cBhvr>
                                      <p:tavLst>
                                        <p:tav tm="0">
                                          <p:val>
                                            <p:fltVal val="0"/>
                                          </p:val>
                                        </p:tav>
                                        <p:tav tm="100000">
                                          <p:val>
                                            <p:strVal val="#ppt_w"/>
                                          </p:val>
                                        </p:tav>
                                      </p:tavLst>
                                    </p:anim>
                                    <p:anim calcmode="lin" valueType="num">
                                      <p:cBhvr>
                                        <p:cTn id="92" dur="1000" fill="hold"/>
                                        <p:tgtEl>
                                          <p:spTgt spid="68"/>
                                        </p:tgtEl>
                                        <p:attrNameLst>
                                          <p:attrName>ppt_h</p:attrName>
                                        </p:attrNameLst>
                                      </p:cBhvr>
                                      <p:tavLst>
                                        <p:tav tm="0">
                                          <p:val>
                                            <p:fltVal val="0"/>
                                          </p:val>
                                        </p:tav>
                                        <p:tav tm="100000">
                                          <p:val>
                                            <p:strVal val="#ppt_h"/>
                                          </p:val>
                                        </p:tav>
                                      </p:tavLst>
                                    </p:anim>
                                    <p:anim calcmode="lin" valueType="num">
                                      <p:cBhvr>
                                        <p:cTn id="93" dur="1000" fill="hold"/>
                                        <p:tgtEl>
                                          <p:spTgt spid="68"/>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68"/>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p:cTn id="97" dur="1000" fill="hold"/>
                                        <p:tgtEl>
                                          <p:spTgt spid="69"/>
                                        </p:tgtEl>
                                        <p:attrNameLst>
                                          <p:attrName>ppt_w</p:attrName>
                                        </p:attrNameLst>
                                      </p:cBhvr>
                                      <p:tavLst>
                                        <p:tav tm="0">
                                          <p:val>
                                            <p:fltVal val="0"/>
                                          </p:val>
                                        </p:tav>
                                        <p:tav tm="100000">
                                          <p:val>
                                            <p:strVal val="#ppt_w"/>
                                          </p:val>
                                        </p:tav>
                                      </p:tavLst>
                                    </p:anim>
                                    <p:anim calcmode="lin" valueType="num">
                                      <p:cBhvr>
                                        <p:cTn id="98" dur="1000" fill="hold"/>
                                        <p:tgtEl>
                                          <p:spTgt spid="69"/>
                                        </p:tgtEl>
                                        <p:attrNameLst>
                                          <p:attrName>ppt_h</p:attrName>
                                        </p:attrNameLst>
                                      </p:cBhvr>
                                      <p:tavLst>
                                        <p:tav tm="0">
                                          <p:val>
                                            <p:fltVal val="0"/>
                                          </p:val>
                                        </p:tav>
                                        <p:tav tm="100000">
                                          <p:val>
                                            <p:strVal val="#ppt_h"/>
                                          </p:val>
                                        </p:tav>
                                      </p:tavLst>
                                    </p:anim>
                                    <p:anim calcmode="lin" valueType="num">
                                      <p:cBhvr>
                                        <p:cTn id="99" dur="1000" fill="hold"/>
                                        <p:tgtEl>
                                          <p:spTgt spid="69"/>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69"/>
                                        </p:tgtEl>
                                        <p:attrNameLst>
                                          <p:attrName>ppt_y</p:attrName>
                                        </p:attrNameLst>
                                      </p:cBhvr>
                                      <p:tavLst>
                                        <p:tav tm="0" fmla="#ppt_y+(sin(-2*pi*(1-$))*-#ppt_x+cos(-2*pi*(1-$))*(1-#ppt_y))*(1-$)">
                                          <p:val>
                                            <p:fltVal val="0"/>
                                          </p:val>
                                        </p:tav>
                                        <p:tav tm="100000">
                                          <p:val>
                                            <p:fltVal val="1"/>
                                          </p:val>
                                        </p:tav>
                                      </p:tavLst>
                                    </p:anim>
                                  </p:childTnLst>
                                </p:cTn>
                              </p:par>
                              <p:par>
                                <p:cTn id="101" presetID="15" presetClass="entr"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visible"/>
                                      </p:to>
                                    </p:set>
                                    <p:anim calcmode="lin" valueType="num">
                                      <p:cBhvr>
                                        <p:cTn id="103" dur="1000" fill="hold"/>
                                        <p:tgtEl>
                                          <p:spTgt spid="70"/>
                                        </p:tgtEl>
                                        <p:attrNameLst>
                                          <p:attrName>ppt_w</p:attrName>
                                        </p:attrNameLst>
                                      </p:cBhvr>
                                      <p:tavLst>
                                        <p:tav tm="0">
                                          <p:val>
                                            <p:fltVal val="0"/>
                                          </p:val>
                                        </p:tav>
                                        <p:tav tm="100000">
                                          <p:val>
                                            <p:strVal val="#ppt_w"/>
                                          </p:val>
                                        </p:tav>
                                      </p:tavLst>
                                    </p:anim>
                                    <p:anim calcmode="lin" valueType="num">
                                      <p:cBhvr>
                                        <p:cTn id="104" dur="1000" fill="hold"/>
                                        <p:tgtEl>
                                          <p:spTgt spid="70"/>
                                        </p:tgtEl>
                                        <p:attrNameLst>
                                          <p:attrName>ppt_h</p:attrName>
                                        </p:attrNameLst>
                                      </p:cBhvr>
                                      <p:tavLst>
                                        <p:tav tm="0">
                                          <p:val>
                                            <p:fltVal val="0"/>
                                          </p:val>
                                        </p:tav>
                                        <p:tav tm="100000">
                                          <p:val>
                                            <p:strVal val="#ppt_h"/>
                                          </p:val>
                                        </p:tav>
                                      </p:tavLst>
                                    </p:anim>
                                    <p:anim calcmode="lin" valueType="num">
                                      <p:cBhvr>
                                        <p:cTn id="105"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70"/>
                                        </p:tgtEl>
                                        <p:attrNameLst>
                                          <p:attrName>ppt_y</p:attrName>
                                        </p:attrNameLst>
                                      </p:cBhvr>
                                      <p:tavLst>
                                        <p:tav tm="0" fmla="#ppt_y+(sin(-2*pi*(1-$))*-#ppt_x+cos(-2*pi*(1-$))*(1-#ppt_y))*(1-$)">
                                          <p:val>
                                            <p:fltVal val="0"/>
                                          </p:val>
                                        </p:tav>
                                        <p:tav tm="100000">
                                          <p:val>
                                            <p:fltVal val="1"/>
                                          </p:val>
                                        </p:tav>
                                      </p:tavLst>
                                    </p:anim>
                                  </p:childTnLst>
                                </p:cTn>
                              </p:par>
                              <p:par>
                                <p:cTn id="107" presetID="15"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1000" fill="hold"/>
                                        <p:tgtEl>
                                          <p:spTgt spid="71"/>
                                        </p:tgtEl>
                                        <p:attrNameLst>
                                          <p:attrName>ppt_w</p:attrName>
                                        </p:attrNameLst>
                                      </p:cBhvr>
                                      <p:tavLst>
                                        <p:tav tm="0">
                                          <p:val>
                                            <p:fltVal val="0"/>
                                          </p:val>
                                        </p:tav>
                                        <p:tav tm="100000">
                                          <p:val>
                                            <p:strVal val="#ppt_w"/>
                                          </p:val>
                                        </p:tav>
                                      </p:tavLst>
                                    </p:anim>
                                    <p:anim calcmode="lin" valueType="num">
                                      <p:cBhvr>
                                        <p:cTn id="110" dur="1000" fill="hold"/>
                                        <p:tgtEl>
                                          <p:spTgt spid="71"/>
                                        </p:tgtEl>
                                        <p:attrNameLst>
                                          <p:attrName>ppt_h</p:attrName>
                                        </p:attrNameLst>
                                      </p:cBhvr>
                                      <p:tavLst>
                                        <p:tav tm="0">
                                          <p:val>
                                            <p:fltVal val="0"/>
                                          </p:val>
                                        </p:tav>
                                        <p:tav tm="100000">
                                          <p:val>
                                            <p:strVal val="#ppt_h"/>
                                          </p:val>
                                        </p:tav>
                                      </p:tavLst>
                                    </p:anim>
                                    <p:anim calcmode="lin" valueType="num">
                                      <p:cBhvr>
                                        <p:cTn id="111"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12" dur="1000" fill="hold"/>
                                        <p:tgtEl>
                                          <p:spTgt spid="71"/>
                                        </p:tgtEl>
                                        <p:attrNameLst>
                                          <p:attrName>ppt_y</p:attrName>
                                        </p:attrNameLst>
                                      </p:cBhvr>
                                      <p:tavLst>
                                        <p:tav tm="0" fmla="#ppt_y+(sin(-2*pi*(1-$))*-#ppt_x+cos(-2*pi*(1-$))*(1-#ppt_y))*(1-$)">
                                          <p:val>
                                            <p:fltVal val="0"/>
                                          </p:val>
                                        </p:tav>
                                        <p:tav tm="100000">
                                          <p:val>
                                            <p:fltVal val="1"/>
                                          </p:val>
                                        </p:tav>
                                      </p:tavLst>
                                    </p:anim>
                                  </p:childTnLst>
                                </p:cTn>
                              </p:par>
                              <p:par>
                                <p:cTn id="113" presetID="15"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anim calcmode="lin" valueType="num">
                                      <p:cBhvr>
                                        <p:cTn id="115" dur="1000" fill="hold"/>
                                        <p:tgtEl>
                                          <p:spTgt spid="72"/>
                                        </p:tgtEl>
                                        <p:attrNameLst>
                                          <p:attrName>ppt_w</p:attrName>
                                        </p:attrNameLst>
                                      </p:cBhvr>
                                      <p:tavLst>
                                        <p:tav tm="0">
                                          <p:val>
                                            <p:fltVal val="0"/>
                                          </p:val>
                                        </p:tav>
                                        <p:tav tm="100000">
                                          <p:val>
                                            <p:strVal val="#ppt_w"/>
                                          </p:val>
                                        </p:tav>
                                      </p:tavLst>
                                    </p:anim>
                                    <p:anim calcmode="lin" valueType="num">
                                      <p:cBhvr>
                                        <p:cTn id="116" dur="1000" fill="hold"/>
                                        <p:tgtEl>
                                          <p:spTgt spid="72"/>
                                        </p:tgtEl>
                                        <p:attrNameLst>
                                          <p:attrName>ppt_h</p:attrName>
                                        </p:attrNameLst>
                                      </p:cBhvr>
                                      <p:tavLst>
                                        <p:tav tm="0">
                                          <p:val>
                                            <p:fltVal val="0"/>
                                          </p:val>
                                        </p:tav>
                                        <p:tav tm="100000">
                                          <p:val>
                                            <p:strVal val="#ppt_h"/>
                                          </p:val>
                                        </p:tav>
                                      </p:tavLst>
                                    </p:anim>
                                    <p:anim calcmode="lin" valueType="num">
                                      <p:cBhvr>
                                        <p:cTn id="117"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72"/>
                                        </p:tgtEl>
                                        <p:attrNameLst>
                                          <p:attrName>ppt_y</p:attrName>
                                        </p:attrNameLst>
                                      </p:cBhvr>
                                      <p:tavLst>
                                        <p:tav tm="0" fmla="#ppt_y+(sin(-2*pi*(1-$))*-#ppt_x+cos(-2*pi*(1-$))*(1-#ppt_y))*(1-$)">
                                          <p:val>
                                            <p:fltVal val="0"/>
                                          </p:val>
                                        </p:tav>
                                        <p:tav tm="100000">
                                          <p:val>
                                            <p:fltVal val="1"/>
                                          </p:val>
                                        </p:tav>
                                      </p:tavLst>
                                    </p:anim>
                                  </p:childTnLst>
                                </p:cTn>
                              </p:par>
                              <p:par>
                                <p:cTn id="119" presetID="15" presetClass="entr" presetSubtype="0" fill="hold" grpId="0" nodeType="with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p:cTn id="121" dur="1000" fill="hold"/>
                                        <p:tgtEl>
                                          <p:spTgt spid="73"/>
                                        </p:tgtEl>
                                        <p:attrNameLst>
                                          <p:attrName>ppt_w</p:attrName>
                                        </p:attrNameLst>
                                      </p:cBhvr>
                                      <p:tavLst>
                                        <p:tav tm="0">
                                          <p:val>
                                            <p:fltVal val="0"/>
                                          </p:val>
                                        </p:tav>
                                        <p:tav tm="100000">
                                          <p:val>
                                            <p:strVal val="#ppt_w"/>
                                          </p:val>
                                        </p:tav>
                                      </p:tavLst>
                                    </p:anim>
                                    <p:anim calcmode="lin" valueType="num">
                                      <p:cBhvr>
                                        <p:cTn id="122" dur="1000" fill="hold"/>
                                        <p:tgtEl>
                                          <p:spTgt spid="73"/>
                                        </p:tgtEl>
                                        <p:attrNameLst>
                                          <p:attrName>ppt_h</p:attrName>
                                        </p:attrNameLst>
                                      </p:cBhvr>
                                      <p:tavLst>
                                        <p:tav tm="0">
                                          <p:val>
                                            <p:fltVal val="0"/>
                                          </p:val>
                                        </p:tav>
                                        <p:tav tm="100000">
                                          <p:val>
                                            <p:strVal val="#ppt_h"/>
                                          </p:val>
                                        </p:tav>
                                      </p:tavLst>
                                    </p:anim>
                                    <p:anim calcmode="lin" valueType="num">
                                      <p:cBhvr>
                                        <p:cTn id="123" dur="1000" fill="hold"/>
                                        <p:tgtEl>
                                          <p:spTgt spid="73"/>
                                        </p:tgtEl>
                                        <p:attrNameLst>
                                          <p:attrName>ppt_x</p:attrName>
                                        </p:attrNameLst>
                                      </p:cBhvr>
                                      <p:tavLst>
                                        <p:tav tm="0" fmla="#ppt_x+(cos(-2*pi*(1-$))*-#ppt_x-sin(-2*pi*(1-$))*(1-#ppt_y))*(1-$)">
                                          <p:val>
                                            <p:fltVal val="0"/>
                                          </p:val>
                                        </p:tav>
                                        <p:tav tm="100000">
                                          <p:val>
                                            <p:fltVal val="1"/>
                                          </p:val>
                                        </p:tav>
                                      </p:tavLst>
                                    </p:anim>
                                    <p:anim calcmode="lin" valueType="num">
                                      <p:cBhvr>
                                        <p:cTn id="124" dur="1000" fill="hold"/>
                                        <p:tgtEl>
                                          <p:spTgt spid="73"/>
                                        </p:tgtEl>
                                        <p:attrNameLst>
                                          <p:attrName>ppt_y</p:attrName>
                                        </p:attrNameLst>
                                      </p:cBhvr>
                                      <p:tavLst>
                                        <p:tav tm="0" fmla="#ppt_y+(sin(-2*pi*(1-$))*-#ppt_x+cos(-2*pi*(1-$))*(1-#ppt_y))*(1-$)">
                                          <p:val>
                                            <p:fltVal val="0"/>
                                          </p:val>
                                        </p:tav>
                                        <p:tav tm="100000">
                                          <p:val>
                                            <p:fltVal val="1"/>
                                          </p:val>
                                        </p:tav>
                                      </p:tavLst>
                                    </p:anim>
                                  </p:childTnLst>
                                </p:cTn>
                              </p:par>
                              <p:par>
                                <p:cTn id="125" presetID="15" presetClass="entr" presetSubtype="0"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p:cTn id="127" dur="1000" fill="hold"/>
                                        <p:tgtEl>
                                          <p:spTgt spid="87"/>
                                        </p:tgtEl>
                                        <p:attrNameLst>
                                          <p:attrName>ppt_w</p:attrName>
                                        </p:attrNameLst>
                                      </p:cBhvr>
                                      <p:tavLst>
                                        <p:tav tm="0">
                                          <p:val>
                                            <p:fltVal val="0"/>
                                          </p:val>
                                        </p:tav>
                                        <p:tav tm="100000">
                                          <p:val>
                                            <p:strVal val="#ppt_w"/>
                                          </p:val>
                                        </p:tav>
                                      </p:tavLst>
                                    </p:anim>
                                    <p:anim calcmode="lin" valueType="num">
                                      <p:cBhvr>
                                        <p:cTn id="128" dur="1000" fill="hold"/>
                                        <p:tgtEl>
                                          <p:spTgt spid="87"/>
                                        </p:tgtEl>
                                        <p:attrNameLst>
                                          <p:attrName>ppt_h</p:attrName>
                                        </p:attrNameLst>
                                      </p:cBhvr>
                                      <p:tavLst>
                                        <p:tav tm="0">
                                          <p:val>
                                            <p:fltVal val="0"/>
                                          </p:val>
                                        </p:tav>
                                        <p:tav tm="100000">
                                          <p:val>
                                            <p:strVal val="#ppt_h"/>
                                          </p:val>
                                        </p:tav>
                                      </p:tavLst>
                                    </p:anim>
                                    <p:anim calcmode="lin" valueType="num">
                                      <p:cBhvr>
                                        <p:cTn id="129" dur="1000" fill="hold"/>
                                        <p:tgtEl>
                                          <p:spTgt spid="87"/>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87"/>
                                        </p:tgtEl>
                                        <p:attrNameLst>
                                          <p:attrName>ppt_y</p:attrName>
                                        </p:attrNameLst>
                                      </p:cBhvr>
                                      <p:tavLst>
                                        <p:tav tm="0" fmla="#ppt_y+(sin(-2*pi*(1-$))*-#ppt_x+cos(-2*pi*(1-$))*(1-#ppt_y))*(1-$)">
                                          <p:val>
                                            <p:fltVal val="0"/>
                                          </p:val>
                                        </p:tav>
                                        <p:tav tm="100000">
                                          <p:val>
                                            <p:fltVal val="1"/>
                                          </p:val>
                                        </p:tav>
                                      </p:tavLst>
                                    </p:anim>
                                  </p:childTnLst>
                                </p:cTn>
                              </p:par>
                              <p:par>
                                <p:cTn id="131" presetID="15"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 calcmode="lin" valueType="num">
                                      <p:cBhvr>
                                        <p:cTn id="133" dur="1000" fill="hold"/>
                                        <p:tgtEl>
                                          <p:spTgt spid="88"/>
                                        </p:tgtEl>
                                        <p:attrNameLst>
                                          <p:attrName>ppt_w</p:attrName>
                                        </p:attrNameLst>
                                      </p:cBhvr>
                                      <p:tavLst>
                                        <p:tav tm="0">
                                          <p:val>
                                            <p:fltVal val="0"/>
                                          </p:val>
                                        </p:tav>
                                        <p:tav tm="100000">
                                          <p:val>
                                            <p:strVal val="#ppt_w"/>
                                          </p:val>
                                        </p:tav>
                                      </p:tavLst>
                                    </p:anim>
                                    <p:anim calcmode="lin" valueType="num">
                                      <p:cBhvr>
                                        <p:cTn id="134" dur="1000" fill="hold"/>
                                        <p:tgtEl>
                                          <p:spTgt spid="88"/>
                                        </p:tgtEl>
                                        <p:attrNameLst>
                                          <p:attrName>ppt_h</p:attrName>
                                        </p:attrNameLst>
                                      </p:cBhvr>
                                      <p:tavLst>
                                        <p:tav tm="0">
                                          <p:val>
                                            <p:fltVal val="0"/>
                                          </p:val>
                                        </p:tav>
                                        <p:tav tm="100000">
                                          <p:val>
                                            <p:strVal val="#ppt_h"/>
                                          </p:val>
                                        </p:tav>
                                      </p:tavLst>
                                    </p:anim>
                                    <p:anim calcmode="lin" valueType="num">
                                      <p:cBhvr>
                                        <p:cTn id="135" dur="1000" fill="hold"/>
                                        <p:tgtEl>
                                          <p:spTgt spid="88"/>
                                        </p:tgtEl>
                                        <p:attrNameLst>
                                          <p:attrName>ppt_x</p:attrName>
                                        </p:attrNameLst>
                                      </p:cBhvr>
                                      <p:tavLst>
                                        <p:tav tm="0" fmla="#ppt_x+(cos(-2*pi*(1-$))*-#ppt_x-sin(-2*pi*(1-$))*(1-#ppt_y))*(1-$)">
                                          <p:val>
                                            <p:fltVal val="0"/>
                                          </p:val>
                                        </p:tav>
                                        <p:tav tm="100000">
                                          <p:val>
                                            <p:fltVal val="1"/>
                                          </p:val>
                                        </p:tav>
                                      </p:tavLst>
                                    </p:anim>
                                    <p:anim calcmode="lin" valueType="num">
                                      <p:cBhvr>
                                        <p:cTn id="136" dur="1000" fill="hold"/>
                                        <p:tgtEl>
                                          <p:spTgt spid="88"/>
                                        </p:tgtEl>
                                        <p:attrNameLst>
                                          <p:attrName>ppt_y</p:attrName>
                                        </p:attrNameLst>
                                      </p:cBhvr>
                                      <p:tavLst>
                                        <p:tav tm="0" fmla="#ppt_y+(sin(-2*pi*(1-$))*-#ppt_x+cos(-2*pi*(1-$))*(1-#ppt_y))*(1-$)">
                                          <p:val>
                                            <p:fltVal val="0"/>
                                          </p:val>
                                        </p:tav>
                                        <p:tav tm="100000">
                                          <p:val>
                                            <p:fltVal val="1"/>
                                          </p:val>
                                        </p:tav>
                                      </p:tavLst>
                                    </p:anim>
                                  </p:childTnLst>
                                </p:cTn>
                              </p:par>
                              <p:par>
                                <p:cTn id="137" presetID="15" presetClass="entr" presetSubtype="0" fill="hold" grpId="0" nodeType="with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p:cTn id="139" dur="1000" fill="hold"/>
                                        <p:tgtEl>
                                          <p:spTgt spid="85"/>
                                        </p:tgtEl>
                                        <p:attrNameLst>
                                          <p:attrName>ppt_w</p:attrName>
                                        </p:attrNameLst>
                                      </p:cBhvr>
                                      <p:tavLst>
                                        <p:tav tm="0">
                                          <p:val>
                                            <p:fltVal val="0"/>
                                          </p:val>
                                        </p:tav>
                                        <p:tav tm="100000">
                                          <p:val>
                                            <p:strVal val="#ppt_w"/>
                                          </p:val>
                                        </p:tav>
                                      </p:tavLst>
                                    </p:anim>
                                    <p:anim calcmode="lin" valueType="num">
                                      <p:cBhvr>
                                        <p:cTn id="140" dur="1000" fill="hold"/>
                                        <p:tgtEl>
                                          <p:spTgt spid="85"/>
                                        </p:tgtEl>
                                        <p:attrNameLst>
                                          <p:attrName>ppt_h</p:attrName>
                                        </p:attrNameLst>
                                      </p:cBhvr>
                                      <p:tavLst>
                                        <p:tav tm="0">
                                          <p:val>
                                            <p:fltVal val="0"/>
                                          </p:val>
                                        </p:tav>
                                        <p:tav tm="100000">
                                          <p:val>
                                            <p:strVal val="#ppt_h"/>
                                          </p:val>
                                        </p:tav>
                                      </p:tavLst>
                                    </p:anim>
                                    <p:anim calcmode="lin" valueType="num">
                                      <p:cBhvr>
                                        <p:cTn id="141"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42" dur="1000" fill="hold"/>
                                        <p:tgtEl>
                                          <p:spTgt spid="85"/>
                                        </p:tgtEl>
                                        <p:attrNameLst>
                                          <p:attrName>ppt_y</p:attrName>
                                        </p:attrNameLst>
                                      </p:cBhvr>
                                      <p:tavLst>
                                        <p:tav tm="0" fmla="#ppt_y+(sin(-2*pi*(1-$))*-#ppt_x+cos(-2*pi*(1-$))*(1-#ppt_y))*(1-$)">
                                          <p:val>
                                            <p:fltVal val="0"/>
                                          </p:val>
                                        </p:tav>
                                        <p:tav tm="100000">
                                          <p:val>
                                            <p:fltVal val="1"/>
                                          </p:val>
                                        </p:tav>
                                      </p:tavLst>
                                    </p:anim>
                                  </p:childTnLst>
                                </p:cTn>
                              </p:par>
                              <p:par>
                                <p:cTn id="143" presetID="15"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anim calcmode="lin" valueType="num">
                                      <p:cBhvr>
                                        <p:cTn id="145" dur="1000" fill="hold"/>
                                        <p:tgtEl>
                                          <p:spTgt spid="86"/>
                                        </p:tgtEl>
                                        <p:attrNameLst>
                                          <p:attrName>ppt_w</p:attrName>
                                        </p:attrNameLst>
                                      </p:cBhvr>
                                      <p:tavLst>
                                        <p:tav tm="0">
                                          <p:val>
                                            <p:fltVal val="0"/>
                                          </p:val>
                                        </p:tav>
                                        <p:tav tm="100000">
                                          <p:val>
                                            <p:strVal val="#ppt_w"/>
                                          </p:val>
                                        </p:tav>
                                      </p:tavLst>
                                    </p:anim>
                                    <p:anim calcmode="lin" valueType="num">
                                      <p:cBhvr>
                                        <p:cTn id="146" dur="1000" fill="hold"/>
                                        <p:tgtEl>
                                          <p:spTgt spid="86"/>
                                        </p:tgtEl>
                                        <p:attrNameLst>
                                          <p:attrName>ppt_h</p:attrName>
                                        </p:attrNameLst>
                                      </p:cBhvr>
                                      <p:tavLst>
                                        <p:tav tm="0">
                                          <p:val>
                                            <p:fltVal val="0"/>
                                          </p:val>
                                        </p:tav>
                                        <p:tav tm="100000">
                                          <p:val>
                                            <p:strVal val="#ppt_h"/>
                                          </p:val>
                                        </p:tav>
                                      </p:tavLst>
                                    </p:anim>
                                    <p:anim calcmode="lin" valueType="num">
                                      <p:cBhvr>
                                        <p:cTn id="147" dur="1000" fill="hold"/>
                                        <p:tgtEl>
                                          <p:spTgt spid="86"/>
                                        </p:tgtEl>
                                        <p:attrNameLst>
                                          <p:attrName>ppt_x</p:attrName>
                                        </p:attrNameLst>
                                      </p:cBhvr>
                                      <p:tavLst>
                                        <p:tav tm="0" fmla="#ppt_x+(cos(-2*pi*(1-$))*-#ppt_x-sin(-2*pi*(1-$))*(1-#ppt_y))*(1-$)">
                                          <p:val>
                                            <p:fltVal val="0"/>
                                          </p:val>
                                        </p:tav>
                                        <p:tav tm="100000">
                                          <p:val>
                                            <p:fltVal val="1"/>
                                          </p:val>
                                        </p:tav>
                                      </p:tavLst>
                                    </p:anim>
                                    <p:anim calcmode="lin" valueType="num">
                                      <p:cBhvr>
                                        <p:cTn id="148" dur="1000" fill="hold"/>
                                        <p:tgtEl>
                                          <p:spTgt spid="86"/>
                                        </p:tgtEl>
                                        <p:attrNameLst>
                                          <p:attrName>ppt_y</p:attrName>
                                        </p:attrNameLst>
                                      </p:cBhvr>
                                      <p:tavLst>
                                        <p:tav tm="0" fmla="#ppt_y+(sin(-2*pi*(1-$))*-#ppt_x+cos(-2*pi*(1-$))*(1-#ppt_y))*(1-$)">
                                          <p:val>
                                            <p:fltVal val="0"/>
                                          </p:val>
                                        </p:tav>
                                        <p:tav tm="100000">
                                          <p:val>
                                            <p:fltVal val="1"/>
                                          </p:val>
                                        </p:tav>
                                      </p:tavLst>
                                    </p:anim>
                                  </p:childTnLst>
                                </p:cTn>
                              </p:par>
                              <p:par>
                                <p:cTn id="149" presetID="15" presetClass="entr" presetSubtype="0" fill="hold" grpId="0" nodeType="withEffect">
                                  <p:stCondLst>
                                    <p:cond delay="0"/>
                                  </p:stCondLst>
                                  <p:childTnLst>
                                    <p:set>
                                      <p:cBhvr>
                                        <p:cTn id="150" dur="1" fill="hold">
                                          <p:stCondLst>
                                            <p:cond delay="0"/>
                                          </p:stCondLst>
                                        </p:cTn>
                                        <p:tgtEl>
                                          <p:spTgt spid="83"/>
                                        </p:tgtEl>
                                        <p:attrNameLst>
                                          <p:attrName>style.visibility</p:attrName>
                                        </p:attrNameLst>
                                      </p:cBhvr>
                                      <p:to>
                                        <p:strVal val="visible"/>
                                      </p:to>
                                    </p:set>
                                    <p:anim calcmode="lin" valueType="num">
                                      <p:cBhvr>
                                        <p:cTn id="151" dur="1000" fill="hold"/>
                                        <p:tgtEl>
                                          <p:spTgt spid="83"/>
                                        </p:tgtEl>
                                        <p:attrNameLst>
                                          <p:attrName>ppt_w</p:attrName>
                                        </p:attrNameLst>
                                      </p:cBhvr>
                                      <p:tavLst>
                                        <p:tav tm="0">
                                          <p:val>
                                            <p:fltVal val="0"/>
                                          </p:val>
                                        </p:tav>
                                        <p:tav tm="100000">
                                          <p:val>
                                            <p:strVal val="#ppt_w"/>
                                          </p:val>
                                        </p:tav>
                                      </p:tavLst>
                                    </p:anim>
                                    <p:anim calcmode="lin" valueType="num">
                                      <p:cBhvr>
                                        <p:cTn id="152" dur="1000" fill="hold"/>
                                        <p:tgtEl>
                                          <p:spTgt spid="83"/>
                                        </p:tgtEl>
                                        <p:attrNameLst>
                                          <p:attrName>ppt_h</p:attrName>
                                        </p:attrNameLst>
                                      </p:cBhvr>
                                      <p:tavLst>
                                        <p:tav tm="0">
                                          <p:val>
                                            <p:fltVal val="0"/>
                                          </p:val>
                                        </p:tav>
                                        <p:tav tm="100000">
                                          <p:val>
                                            <p:strVal val="#ppt_h"/>
                                          </p:val>
                                        </p:tav>
                                      </p:tavLst>
                                    </p:anim>
                                    <p:anim calcmode="lin" valueType="num">
                                      <p:cBhvr>
                                        <p:cTn id="153"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83"/>
                                        </p:tgtEl>
                                        <p:attrNameLst>
                                          <p:attrName>ppt_y</p:attrName>
                                        </p:attrNameLst>
                                      </p:cBhvr>
                                      <p:tavLst>
                                        <p:tav tm="0" fmla="#ppt_y+(sin(-2*pi*(1-$))*-#ppt_x+cos(-2*pi*(1-$))*(1-#ppt_y))*(1-$)">
                                          <p:val>
                                            <p:fltVal val="0"/>
                                          </p:val>
                                        </p:tav>
                                        <p:tav tm="100000">
                                          <p:val>
                                            <p:fltVal val="1"/>
                                          </p:val>
                                        </p:tav>
                                      </p:tavLst>
                                    </p:anim>
                                  </p:childTnLst>
                                </p:cTn>
                              </p:par>
                              <p:par>
                                <p:cTn id="155" presetID="15" presetClass="entr" presetSubtype="0" fill="hold" grpId="0" nodeType="withEffect">
                                  <p:stCondLst>
                                    <p:cond delay="0"/>
                                  </p:stCondLst>
                                  <p:childTnLst>
                                    <p:set>
                                      <p:cBhvr>
                                        <p:cTn id="156" dur="1" fill="hold">
                                          <p:stCondLst>
                                            <p:cond delay="0"/>
                                          </p:stCondLst>
                                        </p:cTn>
                                        <p:tgtEl>
                                          <p:spTgt spid="84"/>
                                        </p:tgtEl>
                                        <p:attrNameLst>
                                          <p:attrName>style.visibility</p:attrName>
                                        </p:attrNameLst>
                                      </p:cBhvr>
                                      <p:to>
                                        <p:strVal val="visible"/>
                                      </p:to>
                                    </p:set>
                                    <p:anim calcmode="lin" valueType="num">
                                      <p:cBhvr>
                                        <p:cTn id="157" dur="1000" fill="hold"/>
                                        <p:tgtEl>
                                          <p:spTgt spid="84"/>
                                        </p:tgtEl>
                                        <p:attrNameLst>
                                          <p:attrName>ppt_w</p:attrName>
                                        </p:attrNameLst>
                                      </p:cBhvr>
                                      <p:tavLst>
                                        <p:tav tm="0">
                                          <p:val>
                                            <p:fltVal val="0"/>
                                          </p:val>
                                        </p:tav>
                                        <p:tav tm="100000">
                                          <p:val>
                                            <p:strVal val="#ppt_w"/>
                                          </p:val>
                                        </p:tav>
                                      </p:tavLst>
                                    </p:anim>
                                    <p:anim calcmode="lin" valueType="num">
                                      <p:cBhvr>
                                        <p:cTn id="158" dur="1000" fill="hold"/>
                                        <p:tgtEl>
                                          <p:spTgt spid="84"/>
                                        </p:tgtEl>
                                        <p:attrNameLst>
                                          <p:attrName>ppt_h</p:attrName>
                                        </p:attrNameLst>
                                      </p:cBhvr>
                                      <p:tavLst>
                                        <p:tav tm="0">
                                          <p:val>
                                            <p:fltVal val="0"/>
                                          </p:val>
                                        </p:tav>
                                        <p:tav tm="100000">
                                          <p:val>
                                            <p:strVal val="#ppt_h"/>
                                          </p:val>
                                        </p:tav>
                                      </p:tavLst>
                                    </p:anim>
                                    <p:anim calcmode="lin" valueType="num">
                                      <p:cBhvr>
                                        <p:cTn id="159" dur="1000" fill="hold"/>
                                        <p:tgtEl>
                                          <p:spTgt spid="84"/>
                                        </p:tgtEl>
                                        <p:attrNameLst>
                                          <p:attrName>ppt_x</p:attrName>
                                        </p:attrNameLst>
                                      </p:cBhvr>
                                      <p:tavLst>
                                        <p:tav tm="0" fmla="#ppt_x+(cos(-2*pi*(1-$))*-#ppt_x-sin(-2*pi*(1-$))*(1-#ppt_y))*(1-$)">
                                          <p:val>
                                            <p:fltVal val="0"/>
                                          </p:val>
                                        </p:tav>
                                        <p:tav tm="100000">
                                          <p:val>
                                            <p:fltVal val="1"/>
                                          </p:val>
                                        </p:tav>
                                      </p:tavLst>
                                    </p:anim>
                                    <p:anim calcmode="lin" valueType="num">
                                      <p:cBhvr>
                                        <p:cTn id="160" dur="1000" fill="hold"/>
                                        <p:tgtEl>
                                          <p:spTgt spid="84"/>
                                        </p:tgtEl>
                                        <p:attrNameLst>
                                          <p:attrName>ppt_y</p:attrName>
                                        </p:attrNameLst>
                                      </p:cBhvr>
                                      <p:tavLst>
                                        <p:tav tm="0" fmla="#ppt_y+(sin(-2*pi*(1-$))*-#ppt_x+cos(-2*pi*(1-$))*(1-#ppt_y))*(1-$)">
                                          <p:val>
                                            <p:fltVal val="0"/>
                                          </p:val>
                                        </p:tav>
                                        <p:tav tm="100000">
                                          <p:val>
                                            <p:fltVal val="1"/>
                                          </p:val>
                                        </p:tav>
                                      </p:tavLst>
                                    </p:anim>
                                  </p:childTnLst>
                                </p:cTn>
                              </p:par>
                              <p:par>
                                <p:cTn id="161" presetID="15" presetClass="entr" presetSubtype="0" fill="hold" grpId="0" nodeType="withEffect">
                                  <p:stCondLst>
                                    <p:cond delay="0"/>
                                  </p:stCondLst>
                                  <p:childTnLst>
                                    <p:set>
                                      <p:cBhvr>
                                        <p:cTn id="162" dur="1" fill="hold">
                                          <p:stCondLst>
                                            <p:cond delay="0"/>
                                          </p:stCondLst>
                                        </p:cTn>
                                        <p:tgtEl>
                                          <p:spTgt spid="81"/>
                                        </p:tgtEl>
                                        <p:attrNameLst>
                                          <p:attrName>style.visibility</p:attrName>
                                        </p:attrNameLst>
                                      </p:cBhvr>
                                      <p:to>
                                        <p:strVal val="visible"/>
                                      </p:to>
                                    </p:set>
                                    <p:anim calcmode="lin" valueType="num">
                                      <p:cBhvr>
                                        <p:cTn id="163" dur="1000" fill="hold"/>
                                        <p:tgtEl>
                                          <p:spTgt spid="81"/>
                                        </p:tgtEl>
                                        <p:attrNameLst>
                                          <p:attrName>ppt_w</p:attrName>
                                        </p:attrNameLst>
                                      </p:cBhvr>
                                      <p:tavLst>
                                        <p:tav tm="0">
                                          <p:val>
                                            <p:fltVal val="0"/>
                                          </p:val>
                                        </p:tav>
                                        <p:tav tm="100000">
                                          <p:val>
                                            <p:strVal val="#ppt_w"/>
                                          </p:val>
                                        </p:tav>
                                      </p:tavLst>
                                    </p:anim>
                                    <p:anim calcmode="lin" valueType="num">
                                      <p:cBhvr>
                                        <p:cTn id="164" dur="1000" fill="hold"/>
                                        <p:tgtEl>
                                          <p:spTgt spid="81"/>
                                        </p:tgtEl>
                                        <p:attrNameLst>
                                          <p:attrName>ppt_h</p:attrName>
                                        </p:attrNameLst>
                                      </p:cBhvr>
                                      <p:tavLst>
                                        <p:tav tm="0">
                                          <p:val>
                                            <p:fltVal val="0"/>
                                          </p:val>
                                        </p:tav>
                                        <p:tav tm="100000">
                                          <p:val>
                                            <p:strVal val="#ppt_h"/>
                                          </p:val>
                                        </p:tav>
                                      </p:tavLst>
                                    </p:anim>
                                    <p:anim calcmode="lin" valueType="num">
                                      <p:cBhvr>
                                        <p:cTn id="165" dur="1000" fill="hold"/>
                                        <p:tgtEl>
                                          <p:spTgt spid="81"/>
                                        </p:tgtEl>
                                        <p:attrNameLst>
                                          <p:attrName>ppt_x</p:attrName>
                                        </p:attrNameLst>
                                      </p:cBhvr>
                                      <p:tavLst>
                                        <p:tav tm="0" fmla="#ppt_x+(cos(-2*pi*(1-$))*-#ppt_x-sin(-2*pi*(1-$))*(1-#ppt_y))*(1-$)">
                                          <p:val>
                                            <p:fltVal val="0"/>
                                          </p:val>
                                        </p:tav>
                                        <p:tav tm="100000">
                                          <p:val>
                                            <p:fltVal val="1"/>
                                          </p:val>
                                        </p:tav>
                                      </p:tavLst>
                                    </p:anim>
                                    <p:anim calcmode="lin" valueType="num">
                                      <p:cBhvr>
                                        <p:cTn id="166" dur="1000" fill="hold"/>
                                        <p:tgtEl>
                                          <p:spTgt spid="81"/>
                                        </p:tgtEl>
                                        <p:attrNameLst>
                                          <p:attrName>ppt_y</p:attrName>
                                        </p:attrNameLst>
                                      </p:cBhvr>
                                      <p:tavLst>
                                        <p:tav tm="0" fmla="#ppt_y+(sin(-2*pi*(1-$))*-#ppt_x+cos(-2*pi*(1-$))*(1-#ppt_y))*(1-$)">
                                          <p:val>
                                            <p:fltVal val="0"/>
                                          </p:val>
                                        </p:tav>
                                        <p:tav tm="100000">
                                          <p:val>
                                            <p:fltVal val="1"/>
                                          </p:val>
                                        </p:tav>
                                      </p:tavLst>
                                    </p:anim>
                                  </p:childTnLst>
                                </p:cTn>
                              </p:par>
                              <p:par>
                                <p:cTn id="167" presetID="15" presetClass="entr" presetSubtype="0" fill="hold" grpId="0" nodeType="withEffect">
                                  <p:stCondLst>
                                    <p:cond delay="0"/>
                                  </p:stCondLst>
                                  <p:childTnLst>
                                    <p:set>
                                      <p:cBhvr>
                                        <p:cTn id="168" dur="1" fill="hold">
                                          <p:stCondLst>
                                            <p:cond delay="0"/>
                                          </p:stCondLst>
                                        </p:cTn>
                                        <p:tgtEl>
                                          <p:spTgt spid="82"/>
                                        </p:tgtEl>
                                        <p:attrNameLst>
                                          <p:attrName>style.visibility</p:attrName>
                                        </p:attrNameLst>
                                      </p:cBhvr>
                                      <p:to>
                                        <p:strVal val="visible"/>
                                      </p:to>
                                    </p:set>
                                    <p:anim calcmode="lin" valueType="num">
                                      <p:cBhvr>
                                        <p:cTn id="169" dur="1000" fill="hold"/>
                                        <p:tgtEl>
                                          <p:spTgt spid="82"/>
                                        </p:tgtEl>
                                        <p:attrNameLst>
                                          <p:attrName>ppt_w</p:attrName>
                                        </p:attrNameLst>
                                      </p:cBhvr>
                                      <p:tavLst>
                                        <p:tav tm="0">
                                          <p:val>
                                            <p:fltVal val="0"/>
                                          </p:val>
                                        </p:tav>
                                        <p:tav tm="100000">
                                          <p:val>
                                            <p:strVal val="#ppt_w"/>
                                          </p:val>
                                        </p:tav>
                                      </p:tavLst>
                                    </p:anim>
                                    <p:anim calcmode="lin" valueType="num">
                                      <p:cBhvr>
                                        <p:cTn id="170" dur="1000" fill="hold"/>
                                        <p:tgtEl>
                                          <p:spTgt spid="82"/>
                                        </p:tgtEl>
                                        <p:attrNameLst>
                                          <p:attrName>ppt_h</p:attrName>
                                        </p:attrNameLst>
                                      </p:cBhvr>
                                      <p:tavLst>
                                        <p:tav tm="0">
                                          <p:val>
                                            <p:fltVal val="0"/>
                                          </p:val>
                                        </p:tav>
                                        <p:tav tm="100000">
                                          <p:val>
                                            <p:strVal val="#ppt_h"/>
                                          </p:val>
                                        </p:tav>
                                      </p:tavLst>
                                    </p:anim>
                                    <p:anim calcmode="lin" valueType="num">
                                      <p:cBhvr>
                                        <p:cTn id="171" dur="1000" fill="hold"/>
                                        <p:tgtEl>
                                          <p:spTgt spid="82"/>
                                        </p:tgtEl>
                                        <p:attrNameLst>
                                          <p:attrName>ppt_x</p:attrName>
                                        </p:attrNameLst>
                                      </p:cBhvr>
                                      <p:tavLst>
                                        <p:tav tm="0" fmla="#ppt_x+(cos(-2*pi*(1-$))*-#ppt_x-sin(-2*pi*(1-$))*(1-#ppt_y))*(1-$)">
                                          <p:val>
                                            <p:fltVal val="0"/>
                                          </p:val>
                                        </p:tav>
                                        <p:tav tm="100000">
                                          <p:val>
                                            <p:fltVal val="1"/>
                                          </p:val>
                                        </p:tav>
                                      </p:tavLst>
                                    </p:anim>
                                    <p:anim calcmode="lin" valueType="num">
                                      <p:cBhvr>
                                        <p:cTn id="172" dur="1000" fill="hold"/>
                                        <p:tgtEl>
                                          <p:spTgt spid="82"/>
                                        </p:tgtEl>
                                        <p:attrNameLst>
                                          <p:attrName>ppt_y</p:attrName>
                                        </p:attrNameLst>
                                      </p:cBhvr>
                                      <p:tavLst>
                                        <p:tav tm="0" fmla="#ppt_y+(sin(-2*pi*(1-$))*-#ppt_x+cos(-2*pi*(1-$))*(1-#ppt_y))*(1-$)">
                                          <p:val>
                                            <p:fltVal val="0"/>
                                          </p:val>
                                        </p:tav>
                                        <p:tav tm="100000">
                                          <p:val>
                                            <p:fltVal val="1"/>
                                          </p:val>
                                        </p:tav>
                                      </p:tavLst>
                                    </p:anim>
                                  </p:childTnLst>
                                </p:cTn>
                              </p:par>
                              <p:par>
                                <p:cTn id="173" presetID="15" presetClass="entr" presetSubtype="0"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anim calcmode="lin" valueType="num">
                                      <p:cBhvr>
                                        <p:cTn id="175" dur="1000" fill="hold"/>
                                        <p:tgtEl>
                                          <p:spTgt spid="79"/>
                                        </p:tgtEl>
                                        <p:attrNameLst>
                                          <p:attrName>ppt_w</p:attrName>
                                        </p:attrNameLst>
                                      </p:cBhvr>
                                      <p:tavLst>
                                        <p:tav tm="0">
                                          <p:val>
                                            <p:fltVal val="0"/>
                                          </p:val>
                                        </p:tav>
                                        <p:tav tm="100000">
                                          <p:val>
                                            <p:strVal val="#ppt_w"/>
                                          </p:val>
                                        </p:tav>
                                      </p:tavLst>
                                    </p:anim>
                                    <p:anim calcmode="lin" valueType="num">
                                      <p:cBhvr>
                                        <p:cTn id="176" dur="1000" fill="hold"/>
                                        <p:tgtEl>
                                          <p:spTgt spid="79"/>
                                        </p:tgtEl>
                                        <p:attrNameLst>
                                          <p:attrName>ppt_h</p:attrName>
                                        </p:attrNameLst>
                                      </p:cBhvr>
                                      <p:tavLst>
                                        <p:tav tm="0">
                                          <p:val>
                                            <p:fltVal val="0"/>
                                          </p:val>
                                        </p:tav>
                                        <p:tav tm="100000">
                                          <p:val>
                                            <p:strVal val="#ppt_h"/>
                                          </p:val>
                                        </p:tav>
                                      </p:tavLst>
                                    </p:anim>
                                    <p:anim calcmode="lin" valueType="num">
                                      <p:cBhvr>
                                        <p:cTn id="177"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178" dur="1000" fill="hold"/>
                                        <p:tgtEl>
                                          <p:spTgt spid="79"/>
                                        </p:tgtEl>
                                        <p:attrNameLst>
                                          <p:attrName>ppt_y</p:attrName>
                                        </p:attrNameLst>
                                      </p:cBhvr>
                                      <p:tavLst>
                                        <p:tav tm="0" fmla="#ppt_y+(sin(-2*pi*(1-$))*-#ppt_x+cos(-2*pi*(1-$))*(1-#ppt_y))*(1-$)">
                                          <p:val>
                                            <p:fltVal val="0"/>
                                          </p:val>
                                        </p:tav>
                                        <p:tav tm="100000">
                                          <p:val>
                                            <p:fltVal val="1"/>
                                          </p:val>
                                        </p:tav>
                                      </p:tavLst>
                                    </p:anim>
                                  </p:childTnLst>
                                </p:cTn>
                              </p:par>
                              <p:par>
                                <p:cTn id="179" presetID="15" presetClass="entr" presetSubtype="0" fill="hold" grpId="0" nodeType="withEffect">
                                  <p:stCondLst>
                                    <p:cond delay="0"/>
                                  </p:stCondLst>
                                  <p:childTnLst>
                                    <p:set>
                                      <p:cBhvr>
                                        <p:cTn id="180" dur="1" fill="hold">
                                          <p:stCondLst>
                                            <p:cond delay="0"/>
                                          </p:stCondLst>
                                        </p:cTn>
                                        <p:tgtEl>
                                          <p:spTgt spid="80"/>
                                        </p:tgtEl>
                                        <p:attrNameLst>
                                          <p:attrName>style.visibility</p:attrName>
                                        </p:attrNameLst>
                                      </p:cBhvr>
                                      <p:to>
                                        <p:strVal val="visible"/>
                                      </p:to>
                                    </p:set>
                                    <p:anim calcmode="lin" valueType="num">
                                      <p:cBhvr>
                                        <p:cTn id="181" dur="1000" fill="hold"/>
                                        <p:tgtEl>
                                          <p:spTgt spid="80"/>
                                        </p:tgtEl>
                                        <p:attrNameLst>
                                          <p:attrName>ppt_w</p:attrName>
                                        </p:attrNameLst>
                                      </p:cBhvr>
                                      <p:tavLst>
                                        <p:tav tm="0">
                                          <p:val>
                                            <p:fltVal val="0"/>
                                          </p:val>
                                        </p:tav>
                                        <p:tav tm="100000">
                                          <p:val>
                                            <p:strVal val="#ppt_w"/>
                                          </p:val>
                                        </p:tav>
                                      </p:tavLst>
                                    </p:anim>
                                    <p:anim calcmode="lin" valueType="num">
                                      <p:cBhvr>
                                        <p:cTn id="182" dur="1000" fill="hold"/>
                                        <p:tgtEl>
                                          <p:spTgt spid="80"/>
                                        </p:tgtEl>
                                        <p:attrNameLst>
                                          <p:attrName>ppt_h</p:attrName>
                                        </p:attrNameLst>
                                      </p:cBhvr>
                                      <p:tavLst>
                                        <p:tav tm="0">
                                          <p:val>
                                            <p:fltVal val="0"/>
                                          </p:val>
                                        </p:tav>
                                        <p:tav tm="100000">
                                          <p:val>
                                            <p:strVal val="#ppt_h"/>
                                          </p:val>
                                        </p:tav>
                                      </p:tavLst>
                                    </p:anim>
                                    <p:anim calcmode="lin" valueType="num">
                                      <p:cBhvr>
                                        <p:cTn id="183" dur="1000" fill="hold"/>
                                        <p:tgtEl>
                                          <p:spTgt spid="80"/>
                                        </p:tgtEl>
                                        <p:attrNameLst>
                                          <p:attrName>ppt_x</p:attrName>
                                        </p:attrNameLst>
                                      </p:cBhvr>
                                      <p:tavLst>
                                        <p:tav tm="0" fmla="#ppt_x+(cos(-2*pi*(1-$))*-#ppt_x-sin(-2*pi*(1-$))*(1-#ppt_y))*(1-$)">
                                          <p:val>
                                            <p:fltVal val="0"/>
                                          </p:val>
                                        </p:tav>
                                        <p:tav tm="100000">
                                          <p:val>
                                            <p:fltVal val="1"/>
                                          </p:val>
                                        </p:tav>
                                      </p:tavLst>
                                    </p:anim>
                                    <p:anim calcmode="lin" valueType="num">
                                      <p:cBhvr>
                                        <p:cTn id="184" dur="1000" fill="hold"/>
                                        <p:tgtEl>
                                          <p:spTgt spid="8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87" grpId="0"/>
      <p:bldP spid="88" grpId="0"/>
      <p:bldP spid="85" grpId="0"/>
      <p:bldP spid="86" grpId="0"/>
      <p:bldP spid="83" grpId="0"/>
      <p:bldP spid="84" grpId="0"/>
      <p:bldP spid="81" grpId="0"/>
      <p:bldP spid="82" grpId="0"/>
      <p:bldP spid="79" grpId="0"/>
      <p:bldP spid="8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
            <a:extLst>
              <a:ext uri="{FF2B5EF4-FFF2-40B4-BE49-F238E27FC236}">
                <a16:creationId xmlns:a16="http://schemas.microsoft.com/office/drawing/2014/main" id="{70C86EBC-86FA-4CF2-A274-BF54F7E143C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880653" y="1627182"/>
            <a:ext cx="2694741" cy="284842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a:extLst>
              <a:ext uri="{FF2B5EF4-FFF2-40B4-BE49-F238E27FC236}">
                <a16:creationId xmlns:a16="http://schemas.microsoft.com/office/drawing/2014/main" id="{31864B26-64E0-464A-8631-FE61B20802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91784" y="1613239"/>
            <a:ext cx="2951271" cy="286236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矩形 35">
            <a:extLst>
              <a:ext uri="{FF2B5EF4-FFF2-40B4-BE49-F238E27FC236}">
                <a16:creationId xmlns:a16="http://schemas.microsoft.com/office/drawing/2014/main" id="{7652E693-9331-4708-9A41-EB04A9C8B50B}"/>
              </a:ext>
            </a:extLst>
          </p:cNvPr>
          <p:cNvSpPr/>
          <p:nvPr/>
        </p:nvSpPr>
        <p:spPr>
          <a:xfrm>
            <a:off x="4655046" y="1613241"/>
            <a:ext cx="2951271" cy="2862365"/>
          </a:xfrm>
          <a:prstGeom prst="rect">
            <a:avLst/>
          </a:prstGeom>
          <a:solidFill>
            <a:srgbClr val="152D6C"/>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7" name="椭圆 4">
            <a:extLst>
              <a:ext uri="{FF2B5EF4-FFF2-40B4-BE49-F238E27FC236}">
                <a16:creationId xmlns:a16="http://schemas.microsoft.com/office/drawing/2014/main" id="{54D1B8FC-45E9-45FE-A366-0F0E00D71024}"/>
              </a:ext>
            </a:extLst>
          </p:cNvPr>
          <p:cNvSpPr/>
          <p:nvPr/>
        </p:nvSpPr>
        <p:spPr>
          <a:xfrm>
            <a:off x="5952836" y="1985021"/>
            <a:ext cx="527894" cy="511530"/>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思源黑体 CN Light" panose="020B0300000000000000" pitchFamily="34" charset="-122"/>
              <a:ea typeface="思源黑体 CN Light" panose="020B0300000000000000" pitchFamily="34" charset="-122"/>
            </a:endParaRPr>
          </a:p>
        </p:txBody>
      </p:sp>
      <p:sp>
        <p:nvSpPr>
          <p:cNvPr id="38" name="矩形 37">
            <a:extLst>
              <a:ext uri="{FF2B5EF4-FFF2-40B4-BE49-F238E27FC236}">
                <a16:creationId xmlns:a16="http://schemas.microsoft.com/office/drawing/2014/main" id="{B25A8647-BA65-4B74-A066-E5900938EF43}"/>
              </a:ext>
            </a:extLst>
          </p:cNvPr>
          <p:cNvSpPr/>
          <p:nvPr/>
        </p:nvSpPr>
        <p:spPr>
          <a:xfrm>
            <a:off x="5323020" y="2715647"/>
            <a:ext cx="1615322" cy="338554"/>
          </a:xfrm>
          <a:prstGeom prst="rect">
            <a:avLst/>
          </a:prstGeom>
        </p:spPr>
        <p:txBody>
          <a:bodyPr vert="horz" wrap="square">
            <a:spAutoFit/>
          </a:bodyPr>
          <a:lstStyle/>
          <a:p>
            <a:pPr algn="ctr"/>
            <a:r>
              <a:rPr lang="zh-CN" altLang="en-US" sz="1600" b="1" dirty="0">
                <a:solidFill>
                  <a:schemeClr val="bg1"/>
                </a:solidFill>
                <a:latin typeface="思源黑体 CN Light" panose="020B0300000000000000" pitchFamily="34" charset="-122"/>
                <a:ea typeface="思源黑体 CN Light" panose="020B0300000000000000" pitchFamily="34" charset="-122"/>
                <a:cs typeface="Andalus" pitchFamily="18" charset="-78"/>
              </a:rPr>
              <a:t>输入标题内容</a:t>
            </a:r>
            <a:endParaRPr lang="en-US" altLang="zh-CN" sz="1600" b="1" dirty="0">
              <a:solidFill>
                <a:schemeClr val="bg1"/>
              </a:solidFill>
              <a:latin typeface="思源黑体 CN Light" panose="020B0300000000000000" pitchFamily="34" charset="-122"/>
              <a:ea typeface="思源黑体 CN Light" panose="020B0300000000000000" pitchFamily="34" charset="-122"/>
              <a:cs typeface="Andalus" pitchFamily="18" charset="-78"/>
            </a:endParaRPr>
          </a:p>
        </p:txBody>
      </p:sp>
      <p:sp>
        <p:nvSpPr>
          <p:cNvPr id="39" name="Footer Text">
            <a:extLst>
              <a:ext uri="{FF2B5EF4-FFF2-40B4-BE49-F238E27FC236}">
                <a16:creationId xmlns:a16="http://schemas.microsoft.com/office/drawing/2014/main" id="{CC6AA997-F63F-4FF6-9529-FD427793F471}"/>
              </a:ext>
            </a:extLst>
          </p:cNvPr>
          <p:cNvSpPr txBox="1"/>
          <p:nvPr/>
        </p:nvSpPr>
        <p:spPr>
          <a:xfrm flipH="1">
            <a:off x="4929382" y="3125409"/>
            <a:ext cx="2320953" cy="961802"/>
          </a:xfrm>
          <a:prstGeom prst="rect">
            <a:avLst/>
          </a:prstGeom>
          <a:noFill/>
        </p:spPr>
        <p:txBody>
          <a:bodyPr wrap="square" lIns="0" tIns="0" rIns="0" bIns="0" rtlCol="0">
            <a:spAutoFit/>
          </a:bodyPr>
          <a:lstStyle/>
          <a:p>
            <a:pPr algn="ctr" defTabSz="1116330">
              <a:lnSpc>
                <a:spcPts val="1500"/>
              </a:lnSpc>
              <a:defRPr/>
            </a:pPr>
            <a:r>
              <a:rPr lang="en-US" altLang="zh-CN" sz="9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a:t>
            </a:r>
          </a:p>
        </p:txBody>
      </p:sp>
      <p:grpSp>
        <p:nvGrpSpPr>
          <p:cNvPr id="2" name="组合 1">
            <a:extLst>
              <a:ext uri="{FF2B5EF4-FFF2-40B4-BE49-F238E27FC236}">
                <a16:creationId xmlns:a16="http://schemas.microsoft.com/office/drawing/2014/main" id="{F1DD3D26-8AAA-4EAF-8E43-F8FBD4E6B68E}"/>
              </a:ext>
            </a:extLst>
          </p:cNvPr>
          <p:cNvGrpSpPr/>
          <p:nvPr/>
        </p:nvGrpSpPr>
        <p:grpSpPr>
          <a:xfrm>
            <a:off x="2198390" y="4755817"/>
            <a:ext cx="7918170" cy="1232761"/>
            <a:chOff x="2198390" y="4755817"/>
            <a:chExt cx="7918170" cy="1232761"/>
          </a:xfrm>
        </p:grpSpPr>
        <p:sp>
          <p:nvSpPr>
            <p:cNvPr id="35" name="Footer Text">
              <a:extLst>
                <a:ext uri="{FF2B5EF4-FFF2-40B4-BE49-F238E27FC236}">
                  <a16:creationId xmlns:a16="http://schemas.microsoft.com/office/drawing/2014/main" id="{3E6FC7A8-B049-4398-9379-684A04AACBFC}"/>
                </a:ext>
              </a:extLst>
            </p:cNvPr>
            <p:cNvSpPr txBox="1"/>
            <p:nvPr/>
          </p:nvSpPr>
          <p:spPr>
            <a:xfrm flipH="1">
              <a:off x="2198390" y="5190218"/>
              <a:ext cx="7918170" cy="798360"/>
            </a:xfrm>
            <a:prstGeom prst="rect">
              <a:avLst/>
            </a:prstGeom>
            <a:noFill/>
          </p:spPr>
          <p:txBody>
            <a:bodyPr wrap="square" lIns="0" tIns="0" rIns="0" bIns="0" rtlCol="0">
              <a:spAutoFit/>
            </a:bodyPr>
            <a:lstStyle/>
            <a:p>
              <a:pPr algn="ctr" defTabSz="1116330">
                <a:lnSpc>
                  <a:spcPct val="150000"/>
                </a:lnSpc>
                <a:defRPr/>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click add relevant headline, modify the text content, also can  Please</a:t>
              </a:r>
            </a:p>
          </p:txBody>
        </p:sp>
        <p:sp>
          <p:nvSpPr>
            <p:cNvPr id="40" name="文本框 45">
              <a:extLst>
                <a:ext uri="{FF2B5EF4-FFF2-40B4-BE49-F238E27FC236}">
                  <a16:creationId xmlns:a16="http://schemas.microsoft.com/office/drawing/2014/main" id="{94FE8698-E50E-43E3-A39A-4329E56E1061}"/>
                </a:ext>
              </a:extLst>
            </p:cNvPr>
            <p:cNvSpPr txBox="1"/>
            <p:nvPr/>
          </p:nvSpPr>
          <p:spPr>
            <a:xfrm>
              <a:off x="5069070" y="4755817"/>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grpSp>
      <p:grpSp>
        <p:nvGrpSpPr>
          <p:cNvPr id="16" name="组合 15">
            <a:extLst>
              <a:ext uri="{FF2B5EF4-FFF2-40B4-BE49-F238E27FC236}">
                <a16:creationId xmlns:a16="http://schemas.microsoft.com/office/drawing/2014/main" id="{FD0D18C6-620A-49EE-BC0A-63CEE89202FD}"/>
              </a:ext>
            </a:extLst>
          </p:cNvPr>
          <p:cNvGrpSpPr/>
          <p:nvPr/>
        </p:nvGrpSpPr>
        <p:grpSpPr>
          <a:xfrm>
            <a:off x="4819650" y="131417"/>
            <a:ext cx="2635938" cy="461665"/>
            <a:chOff x="4819650" y="131417"/>
            <a:chExt cx="2635938" cy="461665"/>
          </a:xfrm>
        </p:grpSpPr>
        <p:sp>
          <p:nvSpPr>
            <p:cNvPr id="22" name="文本框 21">
              <a:extLst>
                <a:ext uri="{FF2B5EF4-FFF2-40B4-BE49-F238E27FC236}">
                  <a16:creationId xmlns:a16="http://schemas.microsoft.com/office/drawing/2014/main" id="{A4AED1AF-14B7-446F-B8C8-DABFD5D45F0B}"/>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23" name="组合 22">
              <a:extLst>
                <a:ext uri="{FF2B5EF4-FFF2-40B4-BE49-F238E27FC236}">
                  <a16:creationId xmlns:a16="http://schemas.microsoft.com/office/drawing/2014/main" id="{19B9B5A3-8361-4079-9559-8600B8F5113F}"/>
                </a:ext>
              </a:extLst>
            </p:cNvPr>
            <p:cNvGrpSpPr/>
            <p:nvPr/>
          </p:nvGrpSpPr>
          <p:grpSpPr>
            <a:xfrm>
              <a:off x="5013556" y="593082"/>
              <a:ext cx="2223876" cy="0"/>
              <a:chOff x="4925068" y="593082"/>
              <a:chExt cx="2223876" cy="0"/>
            </a:xfrm>
          </p:grpSpPr>
          <p:cxnSp>
            <p:nvCxnSpPr>
              <p:cNvPr id="24" name="直接连接符 23">
                <a:extLst>
                  <a:ext uri="{FF2B5EF4-FFF2-40B4-BE49-F238E27FC236}">
                    <a16:creationId xmlns:a16="http://schemas.microsoft.com/office/drawing/2014/main" id="{00859EBC-2758-47A3-801D-D74680CED5A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E204FD6-BCC6-4D4F-939E-77878F84CCF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42923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eelOff"/>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downLeft)">
                                      <p:cBhvr>
                                        <p:cTn id="7" dur="500"/>
                                        <p:tgtEl>
                                          <p:spTgt spid="33"/>
                                        </p:tgtEl>
                                      </p:cBhvr>
                                    </p:animEffect>
                                  </p:childTnLst>
                                </p:cTn>
                              </p:par>
                              <p:par>
                                <p:cTn id="8" presetID="18" presetClass="entr" presetSubtype="1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strips(downLeft)">
                                      <p:cBhvr>
                                        <p:cTn id="10" dur="500"/>
                                        <p:tgtEl>
                                          <p:spTgt spid="3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strips(downLeft)">
                                      <p:cBhvr>
                                        <p:cTn id="13" dur="500"/>
                                        <p:tgtEl>
                                          <p:spTgt spid="3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strips(downLeft)">
                                      <p:cBhvr>
                                        <p:cTn id="16" dur="500"/>
                                        <p:tgtEl>
                                          <p:spTgt spid="37"/>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strips(downLeft)">
                                      <p:cBhvr>
                                        <p:cTn id="19" dur="500"/>
                                        <p:tgtEl>
                                          <p:spTgt spid="3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strips(downLeft)">
                                      <p:cBhvr>
                                        <p:cTn id="22" dur="500"/>
                                        <p:tgtEl>
                                          <p:spTgt spid="39"/>
                                        </p:tgtEl>
                                      </p:cBhvr>
                                    </p:animEffect>
                                  </p:childTnLst>
                                </p:cTn>
                              </p:par>
                            </p:childTnLst>
                          </p:cTn>
                        </p:par>
                        <p:par>
                          <p:cTn id="23" fill="hold">
                            <p:stCondLst>
                              <p:cond delay="500"/>
                            </p:stCondLst>
                            <p:childTnLst>
                              <p:par>
                                <p:cTn id="24" presetID="18" presetClass="entr" presetSubtype="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trips(downRigh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97FE7F-83CF-4C12-98EA-68B4060AAE73}"/>
              </a:ext>
            </a:extLst>
          </p:cNvPr>
          <p:cNvGrpSpPr/>
          <p:nvPr/>
        </p:nvGrpSpPr>
        <p:grpSpPr>
          <a:xfrm>
            <a:off x="1210191" y="1314819"/>
            <a:ext cx="9442700" cy="3730753"/>
            <a:chOff x="1210191" y="1314819"/>
            <a:chExt cx="9442700" cy="3730753"/>
          </a:xfrm>
        </p:grpSpPr>
        <p:grpSp>
          <p:nvGrpSpPr>
            <p:cNvPr id="142" name="6b5db905-360f-425a-8754-dc21219d53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3F31B50-966C-4F13-95DE-E8D157DD3A63}"/>
                </a:ext>
              </a:extLst>
            </p:cNvPr>
            <p:cNvGrpSpPr>
              <a:grpSpLocks noChangeAspect="1"/>
            </p:cNvGrpSpPr>
            <p:nvPr/>
          </p:nvGrpSpPr>
          <p:grpSpPr>
            <a:xfrm>
              <a:off x="1594766" y="1314819"/>
              <a:ext cx="9002467" cy="3574404"/>
              <a:chOff x="2329623" y="2060354"/>
              <a:chExt cx="7944679" cy="3154413"/>
            </a:xfrm>
          </p:grpSpPr>
          <p:grpSp>
            <p:nvGrpSpPr>
              <p:cNvPr id="151" name="îṡḷïdè">
                <a:extLst>
                  <a:ext uri="{FF2B5EF4-FFF2-40B4-BE49-F238E27FC236}">
                    <a16:creationId xmlns:a16="http://schemas.microsoft.com/office/drawing/2014/main" id="{732A2DFA-1E3A-4D91-A745-409F33506D03}"/>
                  </a:ext>
                </a:extLst>
              </p:cNvPr>
              <p:cNvGrpSpPr/>
              <p:nvPr/>
            </p:nvGrpSpPr>
            <p:grpSpPr>
              <a:xfrm>
                <a:off x="2329623" y="2400302"/>
                <a:ext cx="7944679" cy="2600753"/>
                <a:chOff x="805621" y="1905000"/>
                <a:chExt cx="7944679" cy="2600753"/>
              </a:xfrm>
            </p:grpSpPr>
            <p:cxnSp>
              <p:nvCxnSpPr>
                <p:cNvPr id="178" name="Straight Connector 41">
                  <a:extLst>
                    <a:ext uri="{FF2B5EF4-FFF2-40B4-BE49-F238E27FC236}">
                      <a16:creationId xmlns:a16="http://schemas.microsoft.com/office/drawing/2014/main" id="{28F4B1DB-6E9B-43F1-90CE-A09FA13277F1}"/>
                    </a:ext>
                  </a:extLst>
                </p:cNvPr>
                <p:cNvCxnSpPr/>
                <p:nvPr/>
              </p:nvCxnSpPr>
              <p:spPr>
                <a:xfrm>
                  <a:off x="805621" y="4494038"/>
                  <a:ext cx="7944679" cy="0"/>
                </a:xfrm>
                <a:prstGeom prst="line">
                  <a:avLst/>
                </a:prstGeom>
                <a:ln w="28575">
                  <a:solidFill>
                    <a:srgbClr val="5D9FCE"/>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79" name="Straight Connector 43">
                  <a:extLst>
                    <a:ext uri="{FF2B5EF4-FFF2-40B4-BE49-F238E27FC236}">
                      <a16:creationId xmlns:a16="http://schemas.microsoft.com/office/drawing/2014/main" id="{034BF519-810C-47C3-9085-859531A18520}"/>
                    </a:ext>
                  </a:extLst>
                </p:cNvPr>
                <p:cNvCxnSpPr/>
                <p:nvPr/>
              </p:nvCxnSpPr>
              <p:spPr>
                <a:xfrm flipV="1">
                  <a:off x="811479" y="1905000"/>
                  <a:ext cx="0" cy="2600753"/>
                </a:xfrm>
                <a:prstGeom prst="line">
                  <a:avLst/>
                </a:prstGeom>
                <a:ln w="28575">
                  <a:solidFill>
                    <a:srgbClr val="5D9FCE"/>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152" name="îSlíḓe">
                <a:extLst>
                  <a:ext uri="{FF2B5EF4-FFF2-40B4-BE49-F238E27FC236}">
                    <a16:creationId xmlns:a16="http://schemas.microsoft.com/office/drawing/2014/main" id="{14BA16E7-A89D-4E58-AFD0-7DFE336D519B}"/>
                  </a:ext>
                </a:extLst>
              </p:cNvPr>
              <p:cNvSpPr/>
              <p:nvPr/>
            </p:nvSpPr>
            <p:spPr bwMode="auto">
              <a:xfrm>
                <a:off x="2748436" y="3192535"/>
                <a:ext cx="7047805" cy="1805004"/>
              </a:xfrm>
              <a:custGeom>
                <a:avLst/>
                <a:gdLst>
                  <a:gd name="connsiteX0" fmla="*/ 0 w 7742537"/>
                  <a:gd name="connsiteY0" fmla="*/ 2055245 h 2087422"/>
                  <a:gd name="connsiteX1" fmla="*/ 1739900 w 7742537"/>
                  <a:gd name="connsiteY1" fmla="*/ 48645 h 2087422"/>
                  <a:gd name="connsiteX2" fmla="*/ 3429000 w 7742537"/>
                  <a:gd name="connsiteY2" fmla="*/ 670945 h 2087422"/>
                  <a:gd name="connsiteX3" fmla="*/ 5194300 w 7742537"/>
                  <a:gd name="connsiteY3" fmla="*/ 1242445 h 2087422"/>
                  <a:gd name="connsiteX4" fmla="*/ 6883400 w 7742537"/>
                  <a:gd name="connsiteY4" fmla="*/ 1674245 h 2087422"/>
                  <a:gd name="connsiteX5" fmla="*/ 7670800 w 7742537"/>
                  <a:gd name="connsiteY5" fmla="*/ 2042545 h 2087422"/>
                  <a:gd name="connsiteX6" fmla="*/ 7658100 w 7742537"/>
                  <a:gd name="connsiteY6" fmla="*/ 2067945 h 2087422"/>
                  <a:gd name="connsiteX0-1" fmla="*/ 0 w 7742537"/>
                  <a:gd name="connsiteY0-2" fmla="*/ 1935380 h 1967557"/>
                  <a:gd name="connsiteX1-3" fmla="*/ 1651000 w 7742537"/>
                  <a:gd name="connsiteY1-4" fmla="*/ 55780 h 1967557"/>
                  <a:gd name="connsiteX2-5" fmla="*/ 3429000 w 7742537"/>
                  <a:gd name="connsiteY2-6" fmla="*/ 551080 h 1967557"/>
                  <a:gd name="connsiteX3-7" fmla="*/ 5194300 w 7742537"/>
                  <a:gd name="connsiteY3-8" fmla="*/ 1122580 h 1967557"/>
                  <a:gd name="connsiteX4-9" fmla="*/ 6883400 w 7742537"/>
                  <a:gd name="connsiteY4-10" fmla="*/ 1554380 h 1967557"/>
                  <a:gd name="connsiteX5-11" fmla="*/ 7670800 w 7742537"/>
                  <a:gd name="connsiteY5-12" fmla="*/ 1922680 h 1967557"/>
                  <a:gd name="connsiteX6-13" fmla="*/ 7658100 w 7742537"/>
                  <a:gd name="connsiteY6-14" fmla="*/ 1948080 h 1967557"/>
                  <a:gd name="connsiteX0-15" fmla="*/ 0 w 7742537"/>
                  <a:gd name="connsiteY0-16" fmla="*/ 1946613 h 1978790"/>
                  <a:gd name="connsiteX1-17" fmla="*/ 1651000 w 7742537"/>
                  <a:gd name="connsiteY1-18" fmla="*/ 67013 h 1978790"/>
                  <a:gd name="connsiteX2-19" fmla="*/ 3492500 w 7742537"/>
                  <a:gd name="connsiteY2-20" fmla="*/ 486113 h 1978790"/>
                  <a:gd name="connsiteX3-21" fmla="*/ 5194300 w 7742537"/>
                  <a:gd name="connsiteY3-22" fmla="*/ 1133813 h 1978790"/>
                  <a:gd name="connsiteX4-23" fmla="*/ 6883400 w 7742537"/>
                  <a:gd name="connsiteY4-24" fmla="*/ 1565613 h 1978790"/>
                  <a:gd name="connsiteX5-25" fmla="*/ 7670800 w 7742537"/>
                  <a:gd name="connsiteY5-26" fmla="*/ 1933913 h 1978790"/>
                  <a:gd name="connsiteX6-27" fmla="*/ 7658100 w 7742537"/>
                  <a:gd name="connsiteY6-28" fmla="*/ 1959313 h 1978790"/>
                  <a:gd name="connsiteX0-29" fmla="*/ 0 w 7742537"/>
                  <a:gd name="connsiteY0-30" fmla="*/ 1954212 h 1986389"/>
                  <a:gd name="connsiteX1-31" fmla="*/ 1651000 w 7742537"/>
                  <a:gd name="connsiteY1-32" fmla="*/ 74612 h 1986389"/>
                  <a:gd name="connsiteX2-33" fmla="*/ 3492500 w 7742537"/>
                  <a:gd name="connsiteY2-34" fmla="*/ 493712 h 1986389"/>
                  <a:gd name="connsiteX3-35" fmla="*/ 5194300 w 7742537"/>
                  <a:gd name="connsiteY3-36" fmla="*/ 1141412 h 1986389"/>
                  <a:gd name="connsiteX4-37" fmla="*/ 6883400 w 7742537"/>
                  <a:gd name="connsiteY4-38" fmla="*/ 1573212 h 1986389"/>
                  <a:gd name="connsiteX5-39" fmla="*/ 7670800 w 7742537"/>
                  <a:gd name="connsiteY5-40" fmla="*/ 1941512 h 1986389"/>
                  <a:gd name="connsiteX6-41" fmla="*/ 7658100 w 7742537"/>
                  <a:gd name="connsiteY6-42" fmla="*/ 1966912 h 1986389"/>
                  <a:gd name="connsiteX0-43" fmla="*/ 0 w 7742537"/>
                  <a:gd name="connsiteY0-44" fmla="*/ 1954212 h 1986389"/>
                  <a:gd name="connsiteX1-45" fmla="*/ 1651000 w 7742537"/>
                  <a:gd name="connsiteY1-46" fmla="*/ 74612 h 1986389"/>
                  <a:gd name="connsiteX2-47" fmla="*/ 3492500 w 7742537"/>
                  <a:gd name="connsiteY2-48" fmla="*/ 493712 h 1986389"/>
                  <a:gd name="connsiteX3-49" fmla="*/ 5194300 w 7742537"/>
                  <a:gd name="connsiteY3-50" fmla="*/ 1141412 h 1986389"/>
                  <a:gd name="connsiteX4-51" fmla="*/ 6883400 w 7742537"/>
                  <a:gd name="connsiteY4-52" fmla="*/ 1573212 h 1986389"/>
                  <a:gd name="connsiteX5-53" fmla="*/ 7670800 w 7742537"/>
                  <a:gd name="connsiteY5-54" fmla="*/ 1941512 h 1986389"/>
                  <a:gd name="connsiteX6-55" fmla="*/ 7658100 w 7742537"/>
                  <a:gd name="connsiteY6-56" fmla="*/ 1966912 h 1986389"/>
                  <a:gd name="connsiteX0-57" fmla="*/ 0 w 7670800"/>
                  <a:gd name="connsiteY0-58" fmla="*/ 1954212 h 1954212"/>
                  <a:gd name="connsiteX1-59" fmla="*/ 1651000 w 7670800"/>
                  <a:gd name="connsiteY1-60" fmla="*/ 74612 h 1954212"/>
                  <a:gd name="connsiteX2-61" fmla="*/ 3492500 w 7670800"/>
                  <a:gd name="connsiteY2-62" fmla="*/ 493712 h 1954212"/>
                  <a:gd name="connsiteX3-63" fmla="*/ 5194300 w 7670800"/>
                  <a:gd name="connsiteY3-64" fmla="*/ 1141412 h 1954212"/>
                  <a:gd name="connsiteX4-65" fmla="*/ 6883400 w 7670800"/>
                  <a:gd name="connsiteY4-66" fmla="*/ 1573212 h 1954212"/>
                  <a:gd name="connsiteX5-67" fmla="*/ 7670800 w 7670800"/>
                  <a:gd name="connsiteY5-68" fmla="*/ 1941512 h 1954212"/>
                  <a:gd name="connsiteX0-69" fmla="*/ 0 w 7640320"/>
                  <a:gd name="connsiteY0-70" fmla="*/ 1954212 h 1956752"/>
                  <a:gd name="connsiteX1-71" fmla="*/ 1651000 w 7640320"/>
                  <a:gd name="connsiteY1-72" fmla="*/ 74612 h 1956752"/>
                  <a:gd name="connsiteX2-73" fmla="*/ 3492500 w 7640320"/>
                  <a:gd name="connsiteY2-74" fmla="*/ 493712 h 1956752"/>
                  <a:gd name="connsiteX3-75" fmla="*/ 5194300 w 7640320"/>
                  <a:gd name="connsiteY3-76" fmla="*/ 1141412 h 1956752"/>
                  <a:gd name="connsiteX4-77" fmla="*/ 6883400 w 7640320"/>
                  <a:gd name="connsiteY4-78" fmla="*/ 1573212 h 1956752"/>
                  <a:gd name="connsiteX5-79" fmla="*/ 7640320 w 7640320"/>
                  <a:gd name="connsiteY5-80" fmla="*/ 1956752 h 1956752"/>
                  <a:gd name="connsiteX0-81" fmla="*/ 0 w 7640320"/>
                  <a:gd name="connsiteY0-82" fmla="*/ 1954212 h 1956752"/>
                  <a:gd name="connsiteX1-83" fmla="*/ 1651000 w 7640320"/>
                  <a:gd name="connsiteY1-84" fmla="*/ 74612 h 1956752"/>
                  <a:gd name="connsiteX2-85" fmla="*/ 3492500 w 7640320"/>
                  <a:gd name="connsiteY2-86" fmla="*/ 493712 h 1956752"/>
                  <a:gd name="connsiteX3-87" fmla="*/ 5194300 w 7640320"/>
                  <a:gd name="connsiteY3-88" fmla="*/ 1141412 h 1956752"/>
                  <a:gd name="connsiteX4-89" fmla="*/ 6875780 w 7640320"/>
                  <a:gd name="connsiteY4-90" fmla="*/ 1672272 h 1956752"/>
                  <a:gd name="connsiteX5-91" fmla="*/ 7640320 w 7640320"/>
                  <a:gd name="connsiteY5-92" fmla="*/ 1956752 h 19567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640320" h="1956752">
                    <a:moveTo>
                      <a:pt x="0" y="1954212"/>
                    </a:moveTo>
                    <a:cubicBezTo>
                      <a:pt x="584200" y="1066270"/>
                      <a:pt x="1068917" y="318029"/>
                      <a:pt x="1651000" y="74612"/>
                    </a:cubicBezTo>
                    <a:cubicBezTo>
                      <a:pt x="2233083" y="-168805"/>
                      <a:pt x="2901950" y="239712"/>
                      <a:pt x="3492500" y="493712"/>
                    </a:cubicBezTo>
                    <a:cubicBezTo>
                      <a:pt x="4083050" y="747712"/>
                      <a:pt x="4630420" y="944985"/>
                      <a:pt x="5194300" y="1141412"/>
                    </a:cubicBezTo>
                    <a:cubicBezTo>
                      <a:pt x="5758180" y="1337839"/>
                      <a:pt x="6468110" y="1536382"/>
                      <a:pt x="6875780" y="1672272"/>
                    </a:cubicBezTo>
                    <a:cubicBezTo>
                      <a:pt x="7283450" y="1808162"/>
                      <a:pt x="7511203" y="1891135"/>
                      <a:pt x="7640320" y="1956752"/>
                    </a:cubicBezTo>
                  </a:path>
                </a:pathLst>
              </a:custGeom>
              <a:noFill/>
              <a:ln w="28575">
                <a:solidFill>
                  <a:srgbClr val="5D9FCE"/>
                </a:solidFill>
                <a:prstDash val="sysDash"/>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cxnSp>
            <p:nvCxnSpPr>
              <p:cNvPr id="153" name="Straight Connector 45">
                <a:extLst>
                  <a:ext uri="{FF2B5EF4-FFF2-40B4-BE49-F238E27FC236}">
                    <a16:creationId xmlns:a16="http://schemas.microsoft.com/office/drawing/2014/main" id="{35320042-DE87-4C3F-AD32-A4471EB67916}"/>
                  </a:ext>
                </a:extLst>
              </p:cNvPr>
              <p:cNvCxnSpPr/>
              <p:nvPr/>
            </p:nvCxnSpPr>
            <p:spPr>
              <a:xfrm flipV="1">
                <a:off x="4338761" y="2619378"/>
                <a:ext cx="0" cy="238167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46">
                <a:extLst>
                  <a:ext uri="{FF2B5EF4-FFF2-40B4-BE49-F238E27FC236}">
                    <a16:creationId xmlns:a16="http://schemas.microsoft.com/office/drawing/2014/main" id="{49D0A326-22BD-462E-9FC7-3B9D473D9D7B}"/>
                  </a:ext>
                </a:extLst>
              </p:cNvPr>
              <p:cNvCxnSpPr/>
              <p:nvPr/>
            </p:nvCxnSpPr>
            <p:spPr>
              <a:xfrm flipV="1">
                <a:off x="5920299" y="3015345"/>
                <a:ext cx="0" cy="1985711"/>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47">
                <a:extLst>
                  <a:ext uri="{FF2B5EF4-FFF2-40B4-BE49-F238E27FC236}">
                    <a16:creationId xmlns:a16="http://schemas.microsoft.com/office/drawing/2014/main" id="{E59CA2C6-4BF8-4FD9-B302-EC8D88CC76DA}"/>
                  </a:ext>
                </a:extLst>
              </p:cNvPr>
              <p:cNvCxnSpPr/>
              <p:nvPr/>
            </p:nvCxnSpPr>
            <p:spPr>
              <a:xfrm flipV="1">
                <a:off x="7501839" y="3636246"/>
                <a:ext cx="0" cy="136480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48">
                <a:extLst>
                  <a:ext uri="{FF2B5EF4-FFF2-40B4-BE49-F238E27FC236}">
                    <a16:creationId xmlns:a16="http://schemas.microsoft.com/office/drawing/2014/main" id="{465BC281-B1EC-4FAA-8C9B-F98E6ACFA8F8}"/>
                  </a:ext>
                </a:extLst>
              </p:cNvPr>
              <p:cNvCxnSpPr/>
              <p:nvPr/>
            </p:nvCxnSpPr>
            <p:spPr>
              <a:xfrm flipV="1">
                <a:off x="9083377" y="4151710"/>
                <a:ext cx="0" cy="849345"/>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49">
                <a:extLst>
                  <a:ext uri="{FF2B5EF4-FFF2-40B4-BE49-F238E27FC236}">
                    <a16:creationId xmlns:a16="http://schemas.microsoft.com/office/drawing/2014/main" id="{5DE975FA-A48D-41C4-A71E-8A86B882811F}"/>
                  </a:ext>
                </a:extLst>
              </p:cNvPr>
              <p:cNvCxnSpPr/>
              <p:nvPr/>
            </p:nvCxnSpPr>
            <p:spPr>
              <a:xfrm flipV="1">
                <a:off x="2757223" y="3538979"/>
                <a:ext cx="0" cy="1462076"/>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ïSlïḍe">
                <a:extLst>
                  <a:ext uri="{FF2B5EF4-FFF2-40B4-BE49-F238E27FC236}">
                    <a16:creationId xmlns:a16="http://schemas.microsoft.com/office/drawing/2014/main" id="{48FEB5A8-2EE7-4DAD-AEDB-A685717744F3}"/>
                  </a:ext>
                </a:extLst>
              </p:cNvPr>
              <p:cNvSpPr/>
              <p:nvPr/>
            </p:nvSpPr>
            <p:spPr bwMode="auto">
              <a:xfrm>
                <a:off x="2626377" y="301534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59" name="iŝḷiḍê">
                <a:extLst>
                  <a:ext uri="{FF2B5EF4-FFF2-40B4-BE49-F238E27FC236}">
                    <a16:creationId xmlns:a16="http://schemas.microsoft.com/office/drawing/2014/main" id="{4E50D839-BF9C-41F0-89B2-A5765D41D6CA}"/>
                  </a:ext>
                </a:extLst>
              </p:cNvPr>
              <p:cNvSpPr/>
              <p:nvPr/>
            </p:nvSpPr>
            <p:spPr bwMode="auto">
              <a:xfrm>
                <a:off x="4229100" y="206035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0" name="iṥľïḍe">
                <a:extLst>
                  <a:ext uri="{FF2B5EF4-FFF2-40B4-BE49-F238E27FC236}">
                    <a16:creationId xmlns:a16="http://schemas.microsoft.com/office/drawing/2014/main" id="{C1C9C1EA-7931-4E94-8EEC-378C41085B04}"/>
                  </a:ext>
                </a:extLst>
              </p:cNvPr>
              <p:cNvSpPr/>
              <p:nvPr/>
            </p:nvSpPr>
            <p:spPr bwMode="auto">
              <a:xfrm>
                <a:off x="5802157" y="2520888"/>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1" name="iS1iḋé">
                <a:extLst>
                  <a:ext uri="{FF2B5EF4-FFF2-40B4-BE49-F238E27FC236}">
                    <a16:creationId xmlns:a16="http://schemas.microsoft.com/office/drawing/2014/main" id="{5B8169B3-80CD-4C67-9964-394A67C66C5E}"/>
                  </a:ext>
                </a:extLst>
              </p:cNvPr>
              <p:cNvSpPr/>
              <p:nvPr/>
            </p:nvSpPr>
            <p:spPr bwMode="auto">
              <a:xfrm>
                <a:off x="7383237" y="3122536"/>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2" name="íṧlíḋê">
                <a:extLst>
                  <a:ext uri="{FF2B5EF4-FFF2-40B4-BE49-F238E27FC236}">
                    <a16:creationId xmlns:a16="http://schemas.microsoft.com/office/drawing/2014/main" id="{3FD08E98-06FA-4FA8-8F25-68A837ED80F4}"/>
                  </a:ext>
                </a:extLst>
              </p:cNvPr>
              <p:cNvSpPr/>
              <p:nvPr/>
            </p:nvSpPr>
            <p:spPr bwMode="auto">
              <a:xfrm>
                <a:off x="8967353" y="3636904"/>
                <a:ext cx="1079771" cy="388701"/>
              </a:xfrm>
              <a:prstGeom prst="wedgeRectCallout">
                <a:avLst>
                  <a:gd name="adj1" fmla="val -37950"/>
                  <a:gd name="adj2" fmla="val 85024"/>
                </a:avLst>
              </a:prstGeom>
              <a:noFill/>
              <a:ln w="12700">
                <a:solidFill>
                  <a:schemeClr val="bg2">
                    <a:lumMod val="75000"/>
                  </a:schemeClr>
                </a:solidFill>
                <a:prstDash val="dash"/>
                <a:round/>
              </a:ln>
            </p:spPr>
            <p:txBody>
              <a:bodyPr vert="horz" wrap="none" lIns="91440" tIns="45720" rIns="91440" bIns="45720" anchor="ctr" anchorCtr="1"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163" name="í$líḋé">
                <a:extLst>
                  <a:ext uri="{FF2B5EF4-FFF2-40B4-BE49-F238E27FC236}">
                    <a16:creationId xmlns:a16="http://schemas.microsoft.com/office/drawing/2014/main" id="{71670897-851E-46B6-B5A7-434FFFF9315F}"/>
                  </a:ext>
                </a:extLst>
              </p:cNvPr>
              <p:cNvGrpSpPr/>
              <p:nvPr/>
            </p:nvGrpSpPr>
            <p:grpSpPr>
              <a:xfrm>
                <a:off x="2531797" y="4763913"/>
                <a:ext cx="450852" cy="450854"/>
                <a:chOff x="1096697" y="4179712"/>
                <a:chExt cx="450852" cy="450854"/>
              </a:xfrm>
            </p:grpSpPr>
            <p:sp>
              <p:nvSpPr>
                <p:cNvPr id="176" name="îśḷíde">
                  <a:extLst>
                    <a:ext uri="{FF2B5EF4-FFF2-40B4-BE49-F238E27FC236}">
                      <a16:creationId xmlns:a16="http://schemas.microsoft.com/office/drawing/2014/main" id="{C2D0EF2A-FC94-4E62-948B-D4225DEB6F33}"/>
                    </a:ext>
                  </a:extLst>
                </p:cNvPr>
                <p:cNvSpPr/>
                <p:nvPr/>
              </p:nvSpPr>
              <p:spPr bwMode="auto">
                <a:xfrm>
                  <a:off x="1096697" y="4179712"/>
                  <a:ext cx="450852" cy="450854"/>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7" name="îṣ1íďe">
                  <a:extLst>
                    <a:ext uri="{FF2B5EF4-FFF2-40B4-BE49-F238E27FC236}">
                      <a16:creationId xmlns:a16="http://schemas.microsoft.com/office/drawing/2014/main" id="{B66C9A52-549B-402A-ACBC-2CA280E60764}"/>
                    </a:ext>
                  </a:extLst>
                </p:cNvPr>
                <p:cNvSpPr/>
                <p:nvPr/>
              </p:nvSpPr>
              <p:spPr bwMode="auto">
                <a:xfrm>
                  <a:off x="1175075" y="4276405"/>
                  <a:ext cx="294094" cy="25746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4" name="îŝḷiďê">
                <a:extLst>
                  <a:ext uri="{FF2B5EF4-FFF2-40B4-BE49-F238E27FC236}">
                    <a16:creationId xmlns:a16="http://schemas.microsoft.com/office/drawing/2014/main" id="{12370AD0-0056-470C-8C69-E738B40F82AB}"/>
                  </a:ext>
                </a:extLst>
              </p:cNvPr>
              <p:cNvGrpSpPr/>
              <p:nvPr/>
            </p:nvGrpSpPr>
            <p:grpSpPr>
              <a:xfrm>
                <a:off x="4113336" y="3004649"/>
                <a:ext cx="450852" cy="450853"/>
                <a:chOff x="2678235" y="2420448"/>
                <a:chExt cx="450852" cy="450853"/>
              </a:xfrm>
            </p:grpSpPr>
            <p:sp>
              <p:nvSpPr>
                <p:cNvPr id="174" name="îṣľîḓe">
                  <a:extLst>
                    <a:ext uri="{FF2B5EF4-FFF2-40B4-BE49-F238E27FC236}">
                      <a16:creationId xmlns:a16="http://schemas.microsoft.com/office/drawing/2014/main" id="{CA90C1B0-02EC-4BA6-8240-75FDD14B61CD}"/>
                    </a:ext>
                  </a:extLst>
                </p:cNvPr>
                <p:cNvSpPr/>
                <p:nvPr/>
              </p:nvSpPr>
              <p:spPr bwMode="auto">
                <a:xfrm>
                  <a:off x="2678235" y="2420448"/>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5" name="îšḷiḋé">
                  <a:extLst>
                    <a:ext uri="{FF2B5EF4-FFF2-40B4-BE49-F238E27FC236}">
                      <a16:creationId xmlns:a16="http://schemas.microsoft.com/office/drawing/2014/main" id="{D08B5A42-6B00-4023-9CE5-3C0BC1E47D43}"/>
                    </a:ext>
                  </a:extLst>
                </p:cNvPr>
                <p:cNvSpPr/>
                <p:nvPr/>
              </p:nvSpPr>
              <p:spPr bwMode="auto">
                <a:xfrm>
                  <a:off x="2769298" y="2511713"/>
                  <a:ext cx="268725" cy="268319"/>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5" name="ïšļide">
                <a:extLst>
                  <a:ext uri="{FF2B5EF4-FFF2-40B4-BE49-F238E27FC236}">
                    <a16:creationId xmlns:a16="http://schemas.microsoft.com/office/drawing/2014/main" id="{052B2A9A-7BDA-4494-B647-ABF27D00BEEB}"/>
                  </a:ext>
                </a:extLst>
              </p:cNvPr>
              <p:cNvGrpSpPr/>
              <p:nvPr/>
            </p:nvGrpSpPr>
            <p:grpSpPr>
              <a:xfrm>
                <a:off x="5659729" y="3422470"/>
                <a:ext cx="450852" cy="450853"/>
                <a:chOff x="4224628" y="2838269"/>
                <a:chExt cx="450852" cy="450853"/>
              </a:xfrm>
            </p:grpSpPr>
            <p:sp>
              <p:nvSpPr>
                <p:cNvPr id="172" name="iṧḻîḍé">
                  <a:extLst>
                    <a:ext uri="{FF2B5EF4-FFF2-40B4-BE49-F238E27FC236}">
                      <a16:creationId xmlns:a16="http://schemas.microsoft.com/office/drawing/2014/main" id="{B8A853AC-39FB-4D96-8812-5DB4AF3EB706}"/>
                    </a:ext>
                  </a:extLst>
                </p:cNvPr>
                <p:cNvSpPr/>
                <p:nvPr/>
              </p:nvSpPr>
              <p:spPr bwMode="auto">
                <a:xfrm>
                  <a:off x="4224628" y="2838269"/>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3" name="ïṥľiḍe">
                  <a:extLst>
                    <a:ext uri="{FF2B5EF4-FFF2-40B4-BE49-F238E27FC236}">
                      <a16:creationId xmlns:a16="http://schemas.microsoft.com/office/drawing/2014/main" id="{4743D5EB-88C9-4CC8-B49B-BA2E15AA0F91}"/>
                    </a:ext>
                  </a:extLst>
                </p:cNvPr>
                <p:cNvSpPr/>
                <p:nvPr/>
              </p:nvSpPr>
              <p:spPr bwMode="auto">
                <a:xfrm>
                  <a:off x="4331030" y="2979999"/>
                  <a:ext cx="238047" cy="167390"/>
                </a:xfrm>
                <a:custGeom>
                  <a:avLst/>
                  <a:gdLst>
                    <a:gd name="connsiteX0" fmla="*/ 449927 w 558430"/>
                    <a:gd name="connsiteY0" fmla="*/ 167891 h 392678"/>
                    <a:gd name="connsiteX1" fmla="*/ 444760 w 558430"/>
                    <a:gd name="connsiteY1" fmla="*/ 178218 h 392678"/>
                    <a:gd name="connsiteX2" fmla="*/ 431843 w 558430"/>
                    <a:gd name="connsiteY2" fmla="*/ 204034 h 392678"/>
                    <a:gd name="connsiteX3" fmla="*/ 452510 w 558430"/>
                    <a:gd name="connsiteY3" fmla="*/ 204034 h 392678"/>
                    <a:gd name="connsiteX4" fmla="*/ 449927 w 558430"/>
                    <a:gd name="connsiteY4" fmla="*/ 178218 h 392678"/>
                    <a:gd name="connsiteX5" fmla="*/ 449927 w 558430"/>
                    <a:gd name="connsiteY5" fmla="*/ 167891 h 392678"/>
                    <a:gd name="connsiteX6" fmla="*/ 434427 w 558430"/>
                    <a:gd name="connsiteY6" fmla="*/ 124004 h 392678"/>
                    <a:gd name="connsiteX7" fmla="*/ 478344 w 558430"/>
                    <a:gd name="connsiteY7" fmla="*/ 124004 h 392678"/>
                    <a:gd name="connsiteX8" fmla="*/ 496428 w 558430"/>
                    <a:gd name="connsiteY8" fmla="*/ 271155 h 392678"/>
                    <a:gd name="connsiteX9" fmla="*/ 457677 w 558430"/>
                    <a:gd name="connsiteY9" fmla="*/ 271155 h 392678"/>
                    <a:gd name="connsiteX10" fmla="*/ 452510 w 558430"/>
                    <a:gd name="connsiteY10" fmla="*/ 235013 h 392678"/>
                    <a:gd name="connsiteX11" fmla="*/ 421510 w 558430"/>
                    <a:gd name="connsiteY11" fmla="*/ 235013 h 392678"/>
                    <a:gd name="connsiteX12" fmla="*/ 403426 w 558430"/>
                    <a:gd name="connsiteY12" fmla="*/ 271155 h 392678"/>
                    <a:gd name="connsiteX13" fmla="*/ 362091 w 558430"/>
                    <a:gd name="connsiteY13" fmla="*/ 271155 h 392678"/>
                    <a:gd name="connsiteX14" fmla="*/ 232747 w 558430"/>
                    <a:gd name="connsiteY14" fmla="*/ 124004 h 392678"/>
                    <a:gd name="connsiteX15" fmla="*/ 269088 w 558430"/>
                    <a:gd name="connsiteY15" fmla="*/ 124004 h 392678"/>
                    <a:gd name="connsiteX16" fmla="*/ 243130 w 558430"/>
                    <a:gd name="connsiteY16" fmla="*/ 271155 h 392678"/>
                    <a:gd name="connsiteX17" fmla="*/ 204193 w 558430"/>
                    <a:gd name="connsiteY17" fmla="*/ 271155 h 392678"/>
                    <a:gd name="connsiteX18" fmla="*/ 51668 w 558430"/>
                    <a:gd name="connsiteY18" fmla="*/ 124004 h 392678"/>
                    <a:gd name="connsiteX19" fmla="*/ 116336 w 558430"/>
                    <a:gd name="connsiteY19" fmla="*/ 124004 h 392678"/>
                    <a:gd name="connsiteX20" fmla="*/ 124097 w 558430"/>
                    <a:gd name="connsiteY20" fmla="*/ 193707 h 392678"/>
                    <a:gd name="connsiteX21" fmla="*/ 126683 w 558430"/>
                    <a:gd name="connsiteY21" fmla="*/ 216941 h 392678"/>
                    <a:gd name="connsiteX22" fmla="*/ 137030 w 558430"/>
                    <a:gd name="connsiteY22" fmla="*/ 191126 h 392678"/>
                    <a:gd name="connsiteX23" fmla="*/ 170658 w 558430"/>
                    <a:gd name="connsiteY23" fmla="*/ 124004 h 392678"/>
                    <a:gd name="connsiteX24" fmla="*/ 212046 w 558430"/>
                    <a:gd name="connsiteY24" fmla="*/ 124004 h 392678"/>
                    <a:gd name="connsiteX25" fmla="*/ 137030 w 558430"/>
                    <a:gd name="connsiteY25" fmla="*/ 271155 h 392678"/>
                    <a:gd name="connsiteX26" fmla="*/ 95642 w 558430"/>
                    <a:gd name="connsiteY26" fmla="*/ 271155 h 392678"/>
                    <a:gd name="connsiteX27" fmla="*/ 80122 w 558430"/>
                    <a:gd name="connsiteY27" fmla="*/ 152402 h 392678"/>
                    <a:gd name="connsiteX28" fmla="*/ 118923 w 558430"/>
                    <a:gd name="connsiteY28" fmla="*/ 175636 h 392678"/>
                    <a:gd name="connsiteX29" fmla="*/ 338667 w 558430"/>
                    <a:gd name="connsiteY29" fmla="*/ 121524 h 392678"/>
                    <a:gd name="connsiteX30" fmla="*/ 372222 w 558430"/>
                    <a:gd name="connsiteY30" fmla="*/ 129264 h 392678"/>
                    <a:gd name="connsiteX31" fmla="*/ 377384 w 558430"/>
                    <a:gd name="connsiteY31" fmla="*/ 129264 h 392678"/>
                    <a:gd name="connsiteX32" fmla="*/ 364479 w 558430"/>
                    <a:gd name="connsiteY32" fmla="*/ 162802 h 392678"/>
                    <a:gd name="connsiteX33" fmla="*/ 359316 w 558430"/>
                    <a:gd name="connsiteY33" fmla="*/ 160222 h 392678"/>
                    <a:gd name="connsiteX34" fmla="*/ 336086 w 558430"/>
                    <a:gd name="connsiteY34" fmla="*/ 155062 h 392678"/>
                    <a:gd name="connsiteX35" fmla="*/ 320599 w 558430"/>
                    <a:gd name="connsiteY35" fmla="*/ 165381 h 392678"/>
                    <a:gd name="connsiteX36" fmla="*/ 336086 w 558430"/>
                    <a:gd name="connsiteY36" fmla="*/ 180860 h 392678"/>
                    <a:gd name="connsiteX37" fmla="*/ 367060 w 558430"/>
                    <a:gd name="connsiteY37" fmla="*/ 222138 h 392678"/>
                    <a:gd name="connsiteX38" fmla="*/ 307694 w 558430"/>
                    <a:gd name="connsiteY38" fmla="*/ 271155 h 392678"/>
                    <a:gd name="connsiteX39" fmla="*/ 263815 w 558430"/>
                    <a:gd name="connsiteY39" fmla="*/ 260836 h 392678"/>
                    <a:gd name="connsiteX40" fmla="*/ 261234 w 558430"/>
                    <a:gd name="connsiteY40" fmla="*/ 258256 h 392678"/>
                    <a:gd name="connsiteX41" fmla="*/ 274139 w 558430"/>
                    <a:gd name="connsiteY41" fmla="*/ 227298 h 392678"/>
                    <a:gd name="connsiteX42" fmla="*/ 279302 w 558430"/>
                    <a:gd name="connsiteY42" fmla="*/ 229878 h 392678"/>
                    <a:gd name="connsiteX43" fmla="*/ 310275 w 558430"/>
                    <a:gd name="connsiteY43" fmla="*/ 237617 h 392678"/>
                    <a:gd name="connsiteX44" fmla="*/ 325762 w 558430"/>
                    <a:gd name="connsiteY44" fmla="*/ 227298 h 392678"/>
                    <a:gd name="connsiteX45" fmla="*/ 310275 w 558430"/>
                    <a:gd name="connsiteY45" fmla="*/ 211819 h 392678"/>
                    <a:gd name="connsiteX46" fmla="*/ 279302 w 558430"/>
                    <a:gd name="connsiteY46" fmla="*/ 170541 h 392678"/>
                    <a:gd name="connsiteX47" fmla="*/ 338667 w 558430"/>
                    <a:gd name="connsiteY47" fmla="*/ 121524 h 392678"/>
                    <a:gd name="connsiteX48" fmla="*/ 31024 w 558430"/>
                    <a:gd name="connsiteY48" fmla="*/ 33584 h 392678"/>
                    <a:gd name="connsiteX49" fmla="*/ 33609 w 558430"/>
                    <a:gd name="connsiteY49" fmla="*/ 359094 h 392678"/>
                    <a:gd name="connsiteX50" fmla="*/ 524821 w 558430"/>
                    <a:gd name="connsiteY50" fmla="*/ 359094 h 392678"/>
                    <a:gd name="connsiteX51" fmla="*/ 524821 w 558430"/>
                    <a:gd name="connsiteY51" fmla="*/ 33584 h 392678"/>
                    <a:gd name="connsiteX52" fmla="*/ 31024 w 558430"/>
                    <a:gd name="connsiteY52" fmla="*/ 0 h 392678"/>
                    <a:gd name="connsiteX53" fmla="*/ 527406 w 558430"/>
                    <a:gd name="connsiteY53" fmla="*/ 0 h 392678"/>
                    <a:gd name="connsiteX54" fmla="*/ 558430 w 558430"/>
                    <a:gd name="connsiteY54" fmla="*/ 33584 h 392678"/>
                    <a:gd name="connsiteX55" fmla="*/ 558430 w 558430"/>
                    <a:gd name="connsiteY55" fmla="*/ 359094 h 392678"/>
                    <a:gd name="connsiteX56" fmla="*/ 527406 w 558430"/>
                    <a:gd name="connsiteY56" fmla="*/ 392678 h 392678"/>
                    <a:gd name="connsiteX57" fmla="*/ 31024 w 558430"/>
                    <a:gd name="connsiteY57" fmla="*/ 392678 h 392678"/>
                    <a:gd name="connsiteX58" fmla="*/ 0 w 558430"/>
                    <a:gd name="connsiteY58" fmla="*/ 359094 h 392678"/>
                    <a:gd name="connsiteX59" fmla="*/ 0 w 558430"/>
                    <a:gd name="connsiteY59" fmla="*/ 33584 h 392678"/>
                    <a:gd name="connsiteX60" fmla="*/ 31024 w 558430"/>
                    <a:gd name="connsiteY60" fmla="*/ 0 h 3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8430" h="392678">
                      <a:moveTo>
                        <a:pt x="449927" y="167891"/>
                      </a:moveTo>
                      <a:cubicBezTo>
                        <a:pt x="447344" y="173054"/>
                        <a:pt x="444760" y="175636"/>
                        <a:pt x="444760" y="178218"/>
                      </a:cubicBezTo>
                      <a:lnTo>
                        <a:pt x="431843" y="204034"/>
                      </a:lnTo>
                      <a:lnTo>
                        <a:pt x="452510" y="204034"/>
                      </a:lnTo>
                      <a:lnTo>
                        <a:pt x="449927" y="178218"/>
                      </a:lnTo>
                      <a:cubicBezTo>
                        <a:pt x="449927" y="175636"/>
                        <a:pt x="449927" y="170473"/>
                        <a:pt x="449927" y="167891"/>
                      </a:cubicBezTo>
                      <a:close/>
                      <a:moveTo>
                        <a:pt x="434427" y="124004"/>
                      </a:moveTo>
                      <a:lnTo>
                        <a:pt x="478344" y="124004"/>
                      </a:lnTo>
                      <a:lnTo>
                        <a:pt x="496428" y="271155"/>
                      </a:lnTo>
                      <a:lnTo>
                        <a:pt x="457677" y="271155"/>
                      </a:lnTo>
                      <a:lnTo>
                        <a:pt x="452510" y="235013"/>
                      </a:lnTo>
                      <a:lnTo>
                        <a:pt x="421510" y="235013"/>
                      </a:lnTo>
                      <a:lnTo>
                        <a:pt x="403426" y="271155"/>
                      </a:lnTo>
                      <a:lnTo>
                        <a:pt x="362091" y="271155"/>
                      </a:lnTo>
                      <a:close/>
                      <a:moveTo>
                        <a:pt x="232747" y="124004"/>
                      </a:moveTo>
                      <a:lnTo>
                        <a:pt x="269088" y="124004"/>
                      </a:lnTo>
                      <a:lnTo>
                        <a:pt x="243130" y="271155"/>
                      </a:lnTo>
                      <a:lnTo>
                        <a:pt x="204193" y="271155"/>
                      </a:lnTo>
                      <a:close/>
                      <a:moveTo>
                        <a:pt x="51668" y="124004"/>
                      </a:moveTo>
                      <a:lnTo>
                        <a:pt x="116336" y="124004"/>
                      </a:lnTo>
                      <a:lnTo>
                        <a:pt x="124097" y="193707"/>
                      </a:lnTo>
                      <a:cubicBezTo>
                        <a:pt x="124097" y="201452"/>
                        <a:pt x="124097" y="209197"/>
                        <a:pt x="126683" y="216941"/>
                      </a:cubicBezTo>
                      <a:cubicBezTo>
                        <a:pt x="129270" y="209197"/>
                        <a:pt x="131857" y="201452"/>
                        <a:pt x="137030" y="191126"/>
                      </a:cubicBezTo>
                      <a:lnTo>
                        <a:pt x="170658" y="124004"/>
                      </a:lnTo>
                      <a:lnTo>
                        <a:pt x="212046" y="124004"/>
                      </a:lnTo>
                      <a:lnTo>
                        <a:pt x="137030" y="271155"/>
                      </a:lnTo>
                      <a:lnTo>
                        <a:pt x="95642" y="271155"/>
                      </a:lnTo>
                      <a:lnTo>
                        <a:pt x="80122" y="152402"/>
                      </a:lnTo>
                      <a:lnTo>
                        <a:pt x="118923" y="175636"/>
                      </a:lnTo>
                      <a:close/>
                      <a:moveTo>
                        <a:pt x="338667" y="121524"/>
                      </a:moveTo>
                      <a:cubicBezTo>
                        <a:pt x="351573" y="121524"/>
                        <a:pt x="364479" y="124104"/>
                        <a:pt x="372222" y="129264"/>
                      </a:cubicBezTo>
                      <a:lnTo>
                        <a:pt x="377384" y="129264"/>
                      </a:lnTo>
                      <a:lnTo>
                        <a:pt x="364479" y="162802"/>
                      </a:lnTo>
                      <a:lnTo>
                        <a:pt x="359316" y="160222"/>
                      </a:lnTo>
                      <a:cubicBezTo>
                        <a:pt x="359316" y="160222"/>
                        <a:pt x="348992" y="155062"/>
                        <a:pt x="336086" y="155062"/>
                      </a:cubicBezTo>
                      <a:cubicBezTo>
                        <a:pt x="325762" y="155062"/>
                        <a:pt x="320599" y="160222"/>
                        <a:pt x="320599" y="165381"/>
                      </a:cubicBezTo>
                      <a:cubicBezTo>
                        <a:pt x="320599" y="170541"/>
                        <a:pt x="325762" y="175701"/>
                        <a:pt x="336086" y="180860"/>
                      </a:cubicBezTo>
                      <a:cubicBezTo>
                        <a:pt x="356735" y="191180"/>
                        <a:pt x="367060" y="204079"/>
                        <a:pt x="367060" y="222138"/>
                      </a:cubicBezTo>
                      <a:cubicBezTo>
                        <a:pt x="367060" y="250516"/>
                        <a:pt x="343829" y="271155"/>
                        <a:pt x="307694" y="271155"/>
                      </a:cubicBezTo>
                      <a:cubicBezTo>
                        <a:pt x="289626" y="271155"/>
                        <a:pt x="274139" y="268575"/>
                        <a:pt x="263815" y="260836"/>
                      </a:cubicBezTo>
                      <a:lnTo>
                        <a:pt x="261234" y="258256"/>
                      </a:lnTo>
                      <a:lnTo>
                        <a:pt x="274139" y="227298"/>
                      </a:lnTo>
                      <a:lnTo>
                        <a:pt x="279302" y="229878"/>
                      </a:lnTo>
                      <a:cubicBezTo>
                        <a:pt x="287045" y="235037"/>
                        <a:pt x="299950" y="237617"/>
                        <a:pt x="310275" y="237617"/>
                      </a:cubicBezTo>
                      <a:cubicBezTo>
                        <a:pt x="318018" y="237617"/>
                        <a:pt x="325762" y="235037"/>
                        <a:pt x="325762" y="227298"/>
                      </a:cubicBezTo>
                      <a:cubicBezTo>
                        <a:pt x="325762" y="222138"/>
                        <a:pt x="323180" y="216978"/>
                        <a:pt x="310275" y="211819"/>
                      </a:cubicBezTo>
                      <a:cubicBezTo>
                        <a:pt x="297369" y="201499"/>
                        <a:pt x="279302" y="191180"/>
                        <a:pt x="279302" y="170541"/>
                      </a:cubicBezTo>
                      <a:cubicBezTo>
                        <a:pt x="279302" y="142163"/>
                        <a:pt x="305113" y="121524"/>
                        <a:pt x="338667" y="121524"/>
                      </a:cubicBezTo>
                      <a:close/>
                      <a:moveTo>
                        <a:pt x="31024" y="33584"/>
                      </a:moveTo>
                      <a:lnTo>
                        <a:pt x="33609" y="359094"/>
                      </a:lnTo>
                      <a:lnTo>
                        <a:pt x="524821" y="359094"/>
                      </a:lnTo>
                      <a:lnTo>
                        <a:pt x="524821" y="33584"/>
                      </a:lnTo>
                      <a:close/>
                      <a:moveTo>
                        <a:pt x="31024" y="0"/>
                      </a:moveTo>
                      <a:lnTo>
                        <a:pt x="527406" y="0"/>
                      </a:lnTo>
                      <a:cubicBezTo>
                        <a:pt x="545504" y="0"/>
                        <a:pt x="558430" y="15500"/>
                        <a:pt x="558430" y="33584"/>
                      </a:cubicBezTo>
                      <a:lnTo>
                        <a:pt x="558430" y="359094"/>
                      </a:lnTo>
                      <a:cubicBezTo>
                        <a:pt x="558430" y="377178"/>
                        <a:pt x="545504" y="392678"/>
                        <a:pt x="527406" y="392678"/>
                      </a:cubicBezTo>
                      <a:lnTo>
                        <a:pt x="31024" y="392678"/>
                      </a:lnTo>
                      <a:cubicBezTo>
                        <a:pt x="15512" y="392678"/>
                        <a:pt x="0" y="377178"/>
                        <a:pt x="0" y="359094"/>
                      </a:cubicBezTo>
                      <a:lnTo>
                        <a:pt x="0" y="33584"/>
                      </a:lnTo>
                      <a:cubicBezTo>
                        <a:pt x="0" y="15500"/>
                        <a:pt x="15512" y="0"/>
                        <a:pt x="31024"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6" name="îŝľïḍe">
                <a:extLst>
                  <a:ext uri="{FF2B5EF4-FFF2-40B4-BE49-F238E27FC236}">
                    <a16:creationId xmlns:a16="http://schemas.microsoft.com/office/drawing/2014/main" id="{C1159141-20D5-48D4-AB82-A0A62C4CAD24}"/>
                  </a:ext>
                </a:extLst>
              </p:cNvPr>
              <p:cNvGrpSpPr/>
              <p:nvPr/>
            </p:nvGrpSpPr>
            <p:grpSpPr>
              <a:xfrm>
                <a:off x="7276415" y="4003775"/>
                <a:ext cx="450852" cy="450853"/>
                <a:chOff x="5841314" y="3419574"/>
                <a:chExt cx="450852" cy="450853"/>
              </a:xfrm>
            </p:grpSpPr>
            <p:sp>
              <p:nvSpPr>
                <p:cNvPr id="170" name="ïṧľíḋê">
                  <a:extLst>
                    <a:ext uri="{FF2B5EF4-FFF2-40B4-BE49-F238E27FC236}">
                      <a16:creationId xmlns:a16="http://schemas.microsoft.com/office/drawing/2014/main" id="{3B187DD7-9B36-4DBB-B067-DE870250137A}"/>
                    </a:ext>
                  </a:extLst>
                </p:cNvPr>
                <p:cNvSpPr/>
                <p:nvPr/>
              </p:nvSpPr>
              <p:spPr bwMode="auto">
                <a:xfrm>
                  <a:off x="5841314" y="3419574"/>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71" name="iṧlïḑé">
                  <a:extLst>
                    <a:ext uri="{FF2B5EF4-FFF2-40B4-BE49-F238E27FC236}">
                      <a16:creationId xmlns:a16="http://schemas.microsoft.com/office/drawing/2014/main" id="{045992DF-65E0-43E6-82E2-CFEBCA7B601E}"/>
                    </a:ext>
                  </a:extLst>
                </p:cNvPr>
                <p:cNvSpPr/>
                <p:nvPr/>
              </p:nvSpPr>
              <p:spPr bwMode="auto">
                <a:xfrm>
                  <a:off x="5953930" y="3514790"/>
                  <a:ext cx="225616" cy="260417"/>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nvGrpSpPr>
              <p:cNvPr id="167" name="íšliḑé">
                <a:extLst>
                  <a:ext uri="{FF2B5EF4-FFF2-40B4-BE49-F238E27FC236}">
                    <a16:creationId xmlns:a16="http://schemas.microsoft.com/office/drawing/2014/main" id="{9C9FA0B0-E325-4375-A046-AF684B8C1204}"/>
                  </a:ext>
                </a:extLst>
              </p:cNvPr>
              <p:cNvGrpSpPr/>
              <p:nvPr/>
            </p:nvGrpSpPr>
            <p:grpSpPr>
              <a:xfrm>
                <a:off x="8857953" y="4459652"/>
                <a:ext cx="450852" cy="450853"/>
                <a:chOff x="7422853" y="3875451"/>
                <a:chExt cx="450852" cy="450853"/>
              </a:xfrm>
            </p:grpSpPr>
            <p:sp>
              <p:nvSpPr>
                <p:cNvPr id="168" name="iš1iďè">
                  <a:extLst>
                    <a:ext uri="{FF2B5EF4-FFF2-40B4-BE49-F238E27FC236}">
                      <a16:creationId xmlns:a16="http://schemas.microsoft.com/office/drawing/2014/main" id="{C407224E-A57B-4616-9FFE-2C14584E7E55}"/>
                    </a:ext>
                  </a:extLst>
                </p:cNvPr>
                <p:cNvSpPr/>
                <p:nvPr/>
              </p:nvSpPr>
              <p:spPr bwMode="auto">
                <a:xfrm>
                  <a:off x="7422853" y="3875451"/>
                  <a:ext cx="450852" cy="450853"/>
                </a:xfrm>
                <a:prstGeom prst="ellipse">
                  <a:avLst/>
                </a:prstGeom>
                <a:solidFill>
                  <a:srgbClr val="152D6C"/>
                </a:solidFill>
                <a:ln w="19050">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169" name="iṥ1iḋè">
                  <a:extLst>
                    <a:ext uri="{FF2B5EF4-FFF2-40B4-BE49-F238E27FC236}">
                      <a16:creationId xmlns:a16="http://schemas.microsoft.com/office/drawing/2014/main" id="{CC8E2034-E084-4A71-9013-FBFD36804CA4}"/>
                    </a:ext>
                  </a:extLst>
                </p:cNvPr>
                <p:cNvSpPr/>
                <p:nvPr/>
              </p:nvSpPr>
              <p:spPr bwMode="auto">
                <a:xfrm>
                  <a:off x="7519495" y="3974605"/>
                  <a:ext cx="257566" cy="25254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grpSp>
        <p:sp>
          <p:nvSpPr>
            <p:cNvPr id="143" name="文本框 184">
              <a:extLst>
                <a:ext uri="{FF2B5EF4-FFF2-40B4-BE49-F238E27FC236}">
                  <a16:creationId xmlns:a16="http://schemas.microsoft.com/office/drawing/2014/main" id="{4A517738-48F1-4DF1-8CEA-E304DF150441}"/>
                </a:ext>
              </a:extLst>
            </p:cNvPr>
            <p:cNvSpPr txBox="1"/>
            <p:nvPr/>
          </p:nvSpPr>
          <p:spPr>
            <a:xfrm>
              <a:off x="1959827" y="2429513"/>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4" name="文本框 185">
              <a:extLst>
                <a:ext uri="{FF2B5EF4-FFF2-40B4-BE49-F238E27FC236}">
                  <a16:creationId xmlns:a16="http://schemas.microsoft.com/office/drawing/2014/main" id="{579F40EB-1DD5-482A-81B3-05AD9D645F0E}"/>
                </a:ext>
              </a:extLst>
            </p:cNvPr>
            <p:cNvSpPr txBox="1"/>
            <p:nvPr/>
          </p:nvSpPr>
          <p:spPr>
            <a:xfrm>
              <a:off x="3763911" y="1346648"/>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5" name="文本框 186">
              <a:extLst>
                <a:ext uri="{FF2B5EF4-FFF2-40B4-BE49-F238E27FC236}">
                  <a16:creationId xmlns:a16="http://schemas.microsoft.com/office/drawing/2014/main" id="{F21D2E52-D783-47B9-A33E-0ED258B538F9}"/>
                </a:ext>
              </a:extLst>
            </p:cNvPr>
            <p:cNvSpPr txBox="1"/>
            <p:nvPr/>
          </p:nvSpPr>
          <p:spPr>
            <a:xfrm>
              <a:off x="5529648" y="1876043"/>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6" name="文本框 187">
              <a:extLst>
                <a:ext uri="{FF2B5EF4-FFF2-40B4-BE49-F238E27FC236}">
                  <a16:creationId xmlns:a16="http://schemas.microsoft.com/office/drawing/2014/main" id="{F6143CCB-6FCB-40D6-B1D4-5834E23B42EE}"/>
                </a:ext>
              </a:extLst>
            </p:cNvPr>
            <p:cNvSpPr txBox="1"/>
            <p:nvPr/>
          </p:nvSpPr>
          <p:spPr>
            <a:xfrm>
              <a:off x="7333271" y="2585326"/>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7" name="文本框 188">
              <a:extLst>
                <a:ext uri="{FF2B5EF4-FFF2-40B4-BE49-F238E27FC236}">
                  <a16:creationId xmlns:a16="http://schemas.microsoft.com/office/drawing/2014/main" id="{3D6C7C7C-B0AE-42B3-B499-82DE17F13CBA}"/>
                </a:ext>
              </a:extLst>
            </p:cNvPr>
            <p:cNvSpPr txBox="1"/>
            <p:nvPr/>
          </p:nvSpPr>
          <p:spPr>
            <a:xfrm>
              <a:off x="9128719" y="3152227"/>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8" name="文本框 189">
              <a:extLst>
                <a:ext uri="{FF2B5EF4-FFF2-40B4-BE49-F238E27FC236}">
                  <a16:creationId xmlns:a16="http://schemas.microsoft.com/office/drawing/2014/main" id="{99590120-5D83-435A-A4D7-7A793D1D6A65}"/>
                </a:ext>
              </a:extLst>
            </p:cNvPr>
            <p:cNvSpPr txBox="1"/>
            <p:nvPr/>
          </p:nvSpPr>
          <p:spPr>
            <a:xfrm>
              <a:off x="9458151" y="4707018"/>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sp>
          <p:nvSpPr>
            <p:cNvPr id="149" name="文本框 190">
              <a:extLst>
                <a:ext uri="{FF2B5EF4-FFF2-40B4-BE49-F238E27FC236}">
                  <a16:creationId xmlns:a16="http://schemas.microsoft.com/office/drawing/2014/main" id="{7022470E-85B4-4367-8032-BCC3D87DA6A8}"/>
                </a:ext>
              </a:extLst>
            </p:cNvPr>
            <p:cNvSpPr txBox="1"/>
            <p:nvPr/>
          </p:nvSpPr>
          <p:spPr>
            <a:xfrm rot="16200000">
              <a:off x="782098" y="4036170"/>
              <a:ext cx="1194740"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文字添加</a:t>
              </a:r>
            </a:p>
          </p:txBody>
        </p:sp>
      </p:grpSp>
      <p:sp>
        <p:nvSpPr>
          <p:cNvPr id="150" name="文本框 193">
            <a:extLst>
              <a:ext uri="{FF2B5EF4-FFF2-40B4-BE49-F238E27FC236}">
                <a16:creationId xmlns:a16="http://schemas.microsoft.com/office/drawing/2014/main" id="{02203390-4140-44A6-BCD5-AA81351EADCD}"/>
              </a:ext>
            </a:extLst>
          </p:cNvPr>
          <p:cNvSpPr txBox="1"/>
          <p:nvPr/>
        </p:nvSpPr>
        <p:spPr>
          <a:xfrm>
            <a:off x="1548745" y="5083624"/>
            <a:ext cx="6979266" cy="61818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51" name="组合 50">
            <a:extLst>
              <a:ext uri="{FF2B5EF4-FFF2-40B4-BE49-F238E27FC236}">
                <a16:creationId xmlns:a16="http://schemas.microsoft.com/office/drawing/2014/main" id="{6E042D01-21B4-42F5-BFB7-0D489AE1A6E6}"/>
              </a:ext>
            </a:extLst>
          </p:cNvPr>
          <p:cNvGrpSpPr/>
          <p:nvPr/>
        </p:nvGrpSpPr>
        <p:grpSpPr>
          <a:xfrm>
            <a:off x="4819650" y="131417"/>
            <a:ext cx="2635938" cy="461665"/>
            <a:chOff x="4819650" y="131417"/>
            <a:chExt cx="2635938" cy="461665"/>
          </a:xfrm>
        </p:grpSpPr>
        <p:sp>
          <p:nvSpPr>
            <p:cNvPr id="52" name="文本框 51">
              <a:extLst>
                <a:ext uri="{FF2B5EF4-FFF2-40B4-BE49-F238E27FC236}">
                  <a16:creationId xmlns:a16="http://schemas.microsoft.com/office/drawing/2014/main" id="{931951C6-24B0-4CD6-8AC5-98730B95BA7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04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投资合作共赢</a:t>
              </a:r>
            </a:p>
          </p:txBody>
        </p:sp>
        <p:grpSp>
          <p:nvGrpSpPr>
            <p:cNvPr id="53" name="组合 52">
              <a:extLst>
                <a:ext uri="{FF2B5EF4-FFF2-40B4-BE49-F238E27FC236}">
                  <a16:creationId xmlns:a16="http://schemas.microsoft.com/office/drawing/2014/main" id="{4A0831C6-832C-4560-912F-495665B9ABB3}"/>
                </a:ext>
              </a:extLst>
            </p:cNvPr>
            <p:cNvGrpSpPr/>
            <p:nvPr/>
          </p:nvGrpSpPr>
          <p:grpSpPr>
            <a:xfrm>
              <a:off x="5013556" y="593082"/>
              <a:ext cx="2223876" cy="0"/>
              <a:chOff x="4925068" y="593082"/>
              <a:chExt cx="2223876" cy="0"/>
            </a:xfrm>
          </p:grpSpPr>
          <p:cxnSp>
            <p:nvCxnSpPr>
              <p:cNvPr id="54" name="直接连接符 53">
                <a:extLst>
                  <a:ext uri="{FF2B5EF4-FFF2-40B4-BE49-F238E27FC236}">
                    <a16:creationId xmlns:a16="http://schemas.microsoft.com/office/drawing/2014/main" id="{E6463CA3-1EF1-4F68-8C17-9316BDFF850E}"/>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709A700-FCD8-452B-9B43-6938692BA2B8}"/>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5116232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wipe(left)">
                                      <p:cBhvr>
                                        <p:cTn id="1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901681" y="994393"/>
            <a:ext cx="5280637" cy="5280637"/>
          </a:xfrm>
          <a:prstGeom prst="ellipse">
            <a:avLst/>
          </a:prstGeom>
          <a:blipFill dpi="0" rotWithShape="1">
            <a:blip r:embed="rId3"/>
            <a:srcRect/>
            <a:stretch>
              <a:fillRect l="-32000"/>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C4CFDDA-B856-413D-B056-B62ED5BDE64C}"/>
              </a:ext>
            </a:extLst>
          </p:cNvPr>
          <p:cNvSpPr txBox="1"/>
          <p:nvPr/>
        </p:nvSpPr>
        <p:spPr>
          <a:xfrm>
            <a:off x="2007774" y="1849171"/>
            <a:ext cx="2954655" cy="1200329"/>
          </a:xfrm>
          <a:prstGeom prst="rect">
            <a:avLst/>
          </a:prstGeom>
          <a:noFill/>
        </p:spPr>
        <p:txBody>
          <a:bodyPr wrap="none" rtlCol="0">
            <a:spAutoFit/>
          </a:bodyPr>
          <a:lstStyle/>
          <a:p>
            <a:r>
              <a:rPr lang="zh-CN" altLang="en-US" sz="7200" dirty="0">
                <a:solidFill>
                  <a:schemeClr val="bg1">
                    <a:lumMod val="95000"/>
                  </a:schemeClr>
                </a:solidFill>
                <a:latin typeface="华文仿宋" panose="02010600040101010101" pitchFamily="2" charset="-122"/>
                <a:ea typeface="华文仿宋" panose="02010600040101010101" pitchFamily="2" charset="-122"/>
              </a:rPr>
              <a:t>挑战杯</a:t>
            </a:r>
          </a:p>
        </p:txBody>
      </p:sp>
      <p:sp>
        <p:nvSpPr>
          <p:cNvPr id="36" name="文本框 35">
            <a:extLst>
              <a:ext uri="{FF2B5EF4-FFF2-40B4-BE49-F238E27FC236}">
                <a16:creationId xmlns:a16="http://schemas.microsoft.com/office/drawing/2014/main" id="{EC7AD7D4-0F19-40A0-BF6E-C168C9B57C66}"/>
              </a:ext>
            </a:extLst>
          </p:cNvPr>
          <p:cNvSpPr txBox="1"/>
          <p:nvPr/>
        </p:nvSpPr>
        <p:spPr>
          <a:xfrm>
            <a:off x="1132559" y="3076509"/>
            <a:ext cx="4922049" cy="646331"/>
          </a:xfrm>
          <a:prstGeom prst="rect">
            <a:avLst/>
          </a:prstGeom>
          <a:noFill/>
        </p:spPr>
        <p:txBody>
          <a:bodyPr wrap="square" rtlCol="0">
            <a:spAutoFit/>
          </a:bodyPr>
          <a:lstStyle/>
          <a:p>
            <a:pPr algn="dist"/>
            <a:r>
              <a:rPr lang="zh-CN" altLang="en-US" sz="3600" dirty="0">
                <a:solidFill>
                  <a:schemeClr val="bg1">
                    <a:lumMod val="95000"/>
                  </a:schemeClr>
                </a:solidFill>
                <a:latin typeface="思源黑体 CN Bold" panose="020B0800000000000000" pitchFamily="34" charset="-122"/>
                <a:ea typeface="思源黑体 CN Bold" panose="020B0800000000000000" pitchFamily="34" charset="-122"/>
              </a:rPr>
              <a:t>电子科大商业计划书</a:t>
            </a:r>
          </a:p>
        </p:txBody>
      </p:sp>
      <p:sp>
        <p:nvSpPr>
          <p:cNvPr id="38" name="文本框 37">
            <a:extLst>
              <a:ext uri="{FF2B5EF4-FFF2-40B4-BE49-F238E27FC236}">
                <a16:creationId xmlns:a16="http://schemas.microsoft.com/office/drawing/2014/main" id="{1D3DD432-2280-4643-B6C0-A1F5DFC574DE}"/>
              </a:ext>
            </a:extLst>
          </p:cNvPr>
          <p:cNvSpPr txBox="1"/>
          <p:nvPr/>
        </p:nvSpPr>
        <p:spPr>
          <a:xfrm>
            <a:off x="2519926" y="3749849"/>
            <a:ext cx="1892252" cy="507831"/>
          </a:xfrm>
          <a:prstGeom prst="rect">
            <a:avLst/>
          </a:prstGeom>
          <a:noFill/>
        </p:spPr>
        <p:txBody>
          <a:bodyPr wrap="square" rtlCol="0">
            <a:spAutoFit/>
          </a:bodyPr>
          <a:lstStyle/>
          <a:p>
            <a:pPr>
              <a:lnSpc>
                <a:spcPct val="150000"/>
              </a:lnSpc>
            </a:pP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汇报人：同学社</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92" y="5328323"/>
            <a:ext cx="1440305" cy="1433244"/>
          </a:xfrm>
          <a:prstGeom prst="rect">
            <a:avLst/>
          </a:prstGeom>
        </p:spPr>
      </p:pic>
    </p:spTree>
    <p:extLst>
      <p:ext uri="{BB962C8B-B14F-4D97-AF65-F5344CB8AC3E}">
        <p14:creationId xmlns:p14="http://schemas.microsoft.com/office/powerpoint/2010/main" val="302913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50000">
                                          <p:cBhvr additive="base">
                                            <p:cTn id="7"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50000">
                                          <p:cBhvr additive="base">
                                            <p:cTn id="1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0000">
                                          <p:cBhvr additive="base">
                                            <p:cTn id="15" dur="10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0000">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p:bldP spid="36" grpId="0"/>
          <p:bldP spid="3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806425" y="994393"/>
              <a:ext cx="5280637" cy="5280637"/>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企业文化介绍</a:t>
            </a:r>
          </a:p>
        </p:txBody>
      </p:sp>
      <p:sp>
        <p:nvSpPr>
          <p:cNvPr id="54" name="文本框 53">
            <a:extLst>
              <a:ext uri="{FF2B5EF4-FFF2-40B4-BE49-F238E27FC236}">
                <a16:creationId xmlns:a16="http://schemas.microsoft.com/office/drawing/2014/main"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01</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063102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147AB1-4FFF-4CA9-AC36-F60C06DE37FE}"/>
              </a:ext>
            </a:extLst>
          </p:cNvPr>
          <p:cNvGrpSpPr/>
          <p:nvPr/>
        </p:nvGrpSpPr>
        <p:grpSpPr>
          <a:xfrm>
            <a:off x="1543050" y="1395413"/>
            <a:ext cx="2552700" cy="4067175"/>
            <a:chOff x="1543050" y="1832809"/>
            <a:chExt cx="2552700" cy="4067175"/>
          </a:xfrm>
          <a:effectLst>
            <a:outerShdw blurRad="50800" dist="38100" dir="5400000" algn="t" rotWithShape="0">
              <a:prstClr val="black">
                <a:alpha val="40000"/>
              </a:prstClr>
            </a:outerShdw>
          </a:effectLst>
        </p:grpSpPr>
        <p:sp>
          <p:nvSpPr>
            <p:cNvPr id="68" name="iṥḻiďè">
              <a:extLst>
                <a:ext uri="{FF2B5EF4-FFF2-40B4-BE49-F238E27FC236}">
                  <a16:creationId xmlns:a16="http://schemas.microsoft.com/office/drawing/2014/main" id="{82D748BE-D538-4845-B4FE-5FBA680FF52E}"/>
                </a:ext>
              </a:extLst>
            </p:cNvPr>
            <p:cNvSpPr/>
            <p:nvPr/>
          </p:nvSpPr>
          <p:spPr>
            <a:xfrm>
              <a:off x="1543050" y="1832809"/>
              <a:ext cx="2552700" cy="4067175"/>
            </a:xfrm>
            <a:prstGeom prst="roundRect">
              <a:avLst>
                <a:gd name="adj" fmla="val 6809"/>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9" name="íṣliḍê">
              <a:extLst>
                <a:ext uri="{FF2B5EF4-FFF2-40B4-BE49-F238E27FC236}">
                  <a16:creationId xmlns:a16="http://schemas.microsoft.com/office/drawing/2014/main" id="{98365648-3D9D-4E83-9CDD-8742E15736BA}"/>
                </a:ext>
              </a:extLst>
            </p:cNvPr>
            <p:cNvSpPr/>
            <p:nvPr/>
          </p:nvSpPr>
          <p:spPr>
            <a:xfrm>
              <a:off x="1952625" y="2199521"/>
              <a:ext cx="1733550" cy="1733550"/>
            </a:xfrm>
            <a:prstGeom prst="ellipse">
              <a:avLst/>
            </a:prstGeom>
            <a:blipFill>
              <a:blip r:embed="rId3"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70" name="íś1îďe">
              <a:extLst>
                <a:ext uri="{FF2B5EF4-FFF2-40B4-BE49-F238E27FC236}">
                  <a16:creationId xmlns:a16="http://schemas.microsoft.com/office/drawing/2014/main" id="{6CB0B426-EED7-4ECE-945D-DC7BB21C1D38}"/>
                </a:ext>
              </a:extLst>
            </p:cNvPr>
            <p:cNvSpPr/>
            <p:nvPr/>
          </p:nvSpPr>
          <p:spPr>
            <a:xfrm>
              <a:off x="31924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1</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71" name="组合 70">
              <a:extLst>
                <a:ext uri="{FF2B5EF4-FFF2-40B4-BE49-F238E27FC236}">
                  <a16:creationId xmlns:a16="http://schemas.microsoft.com/office/drawing/2014/main" id="{C87CB264-C4EF-47FA-A8CA-15C6337465E9}"/>
                </a:ext>
              </a:extLst>
            </p:cNvPr>
            <p:cNvGrpSpPr/>
            <p:nvPr/>
          </p:nvGrpSpPr>
          <p:grpSpPr>
            <a:xfrm>
              <a:off x="1645937" y="4274383"/>
              <a:ext cx="2341864" cy="1046440"/>
              <a:chOff x="1750587" y="1644501"/>
              <a:chExt cx="2341864" cy="1046440"/>
            </a:xfrm>
          </p:grpSpPr>
          <p:sp>
            <p:nvSpPr>
              <p:cNvPr id="72" name="文本框 17">
                <a:extLst>
                  <a:ext uri="{FF2B5EF4-FFF2-40B4-BE49-F238E27FC236}">
                    <a16:creationId xmlns:a16="http://schemas.microsoft.com/office/drawing/2014/main" id="{62F8A448-7A62-4827-8FAD-A0C5E58BD44E}"/>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73" name="文本框 18">
                <a:extLst>
                  <a:ext uri="{FF2B5EF4-FFF2-40B4-BE49-F238E27FC236}">
                    <a16:creationId xmlns:a16="http://schemas.microsoft.com/office/drawing/2014/main" id="{35291A12-2738-4D13-BB63-CAC518D22828}"/>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4" name="组合 53">
            <a:extLst>
              <a:ext uri="{FF2B5EF4-FFF2-40B4-BE49-F238E27FC236}">
                <a16:creationId xmlns:a16="http://schemas.microsoft.com/office/drawing/2014/main" id="{EF5D48D8-6A0F-4F70-8103-7C3E3BB49FC1}"/>
              </a:ext>
            </a:extLst>
          </p:cNvPr>
          <p:cNvGrpSpPr/>
          <p:nvPr/>
        </p:nvGrpSpPr>
        <p:grpSpPr>
          <a:xfrm>
            <a:off x="4819650" y="1395413"/>
            <a:ext cx="2552700" cy="4067175"/>
            <a:chOff x="4819650" y="1832809"/>
            <a:chExt cx="2552700" cy="4067175"/>
          </a:xfrm>
          <a:effectLst>
            <a:outerShdw blurRad="50800" dist="38100" dir="5400000" algn="t" rotWithShape="0">
              <a:prstClr val="black">
                <a:alpha val="40000"/>
              </a:prstClr>
            </a:outerShdw>
          </a:effectLst>
        </p:grpSpPr>
        <p:sp>
          <p:nvSpPr>
            <p:cNvPr id="62" name="îṥļíḍé">
              <a:extLst>
                <a:ext uri="{FF2B5EF4-FFF2-40B4-BE49-F238E27FC236}">
                  <a16:creationId xmlns:a16="http://schemas.microsoft.com/office/drawing/2014/main" id="{936D7DB2-FDE2-445B-B590-FEFE495AE2CF}"/>
                </a:ext>
              </a:extLst>
            </p:cNvPr>
            <p:cNvSpPr/>
            <p:nvPr/>
          </p:nvSpPr>
          <p:spPr>
            <a:xfrm>
              <a:off x="4819650" y="1832809"/>
              <a:ext cx="2552700" cy="4067175"/>
            </a:xfrm>
            <a:prstGeom prst="roundRect">
              <a:avLst>
                <a:gd name="adj" fmla="val 6809"/>
              </a:avLst>
            </a:prstGeom>
            <a:solidFill>
              <a:srgbClr val="5D9F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3" name="íṣlîḍè">
              <a:extLst>
                <a:ext uri="{FF2B5EF4-FFF2-40B4-BE49-F238E27FC236}">
                  <a16:creationId xmlns:a16="http://schemas.microsoft.com/office/drawing/2014/main" id="{08886757-858D-436D-9BFC-2F0F84B40972}"/>
                </a:ext>
              </a:extLst>
            </p:cNvPr>
            <p:cNvSpPr/>
            <p:nvPr/>
          </p:nvSpPr>
          <p:spPr>
            <a:xfrm>
              <a:off x="5229225" y="2199521"/>
              <a:ext cx="1733550" cy="1733550"/>
            </a:xfrm>
            <a:prstGeom prst="ellipse">
              <a:avLst/>
            </a:prstGeom>
            <a:blipFill>
              <a:blip r:embed="rId4"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64" name="íS1îḋê">
              <a:extLst>
                <a:ext uri="{FF2B5EF4-FFF2-40B4-BE49-F238E27FC236}">
                  <a16:creationId xmlns:a16="http://schemas.microsoft.com/office/drawing/2014/main" id="{CC92B77F-D740-424F-942E-E184CE251662}"/>
                </a:ext>
              </a:extLst>
            </p:cNvPr>
            <p:cNvSpPr/>
            <p:nvPr/>
          </p:nvSpPr>
          <p:spPr>
            <a:xfrm>
              <a:off x="64690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2</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65" name="组合 64">
              <a:extLst>
                <a:ext uri="{FF2B5EF4-FFF2-40B4-BE49-F238E27FC236}">
                  <a16:creationId xmlns:a16="http://schemas.microsoft.com/office/drawing/2014/main" id="{65E9F6D1-01F9-40A0-B6CB-F58E298E4CF8}"/>
                </a:ext>
              </a:extLst>
            </p:cNvPr>
            <p:cNvGrpSpPr/>
            <p:nvPr/>
          </p:nvGrpSpPr>
          <p:grpSpPr>
            <a:xfrm>
              <a:off x="4925068" y="4274383"/>
              <a:ext cx="2341864" cy="1046440"/>
              <a:chOff x="1750587" y="1644501"/>
              <a:chExt cx="2341864" cy="1046440"/>
            </a:xfrm>
          </p:grpSpPr>
          <p:sp>
            <p:nvSpPr>
              <p:cNvPr id="66" name="文本框 20">
                <a:extLst>
                  <a:ext uri="{FF2B5EF4-FFF2-40B4-BE49-F238E27FC236}">
                    <a16:creationId xmlns:a16="http://schemas.microsoft.com/office/drawing/2014/main" id="{7FB2754A-70F9-473D-96F3-CF08C9E3E7A4}"/>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67" name="文本框 21">
                <a:extLst>
                  <a:ext uri="{FF2B5EF4-FFF2-40B4-BE49-F238E27FC236}">
                    <a16:creationId xmlns:a16="http://schemas.microsoft.com/office/drawing/2014/main" id="{06E6C230-4078-4071-AEEE-88DB860C31E7}"/>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5" name="组合 54">
            <a:extLst>
              <a:ext uri="{FF2B5EF4-FFF2-40B4-BE49-F238E27FC236}">
                <a16:creationId xmlns:a16="http://schemas.microsoft.com/office/drawing/2014/main" id="{EE7B7343-25FE-4157-9796-D7E10443F427}"/>
              </a:ext>
            </a:extLst>
          </p:cNvPr>
          <p:cNvGrpSpPr/>
          <p:nvPr/>
        </p:nvGrpSpPr>
        <p:grpSpPr>
          <a:xfrm>
            <a:off x="8096250" y="1395413"/>
            <a:ext cx="2552700" cy="4067175"/>
            <a:chOff x="8096250" y="1832809"/>
            <a:chExt cx="2552700" cy="4067175"/>
          </a:xfrm>
          <a:effectLst>
            <a:outerShdw blurRad="50800" dist="38100" dir="5400000" algn="t" rotWithShape="0">
              <a:prstClr val="black">
                <a:alpha val="40000"/>
              </a:prstClr>
            </a:outerShdw>
          </a:effectLst>
        </p:grpSpPr>
        <p:sp>
          <p:nvSpPr>
            <p:cNvPr id="56" name="îsļîḓe">
              <a:extLst>
                <a:ext uri="{FF2B5EF4-FFF2-40B4-BE49-F238E27FC236}">
                  <a16:creationId xmlns:a16="http://schemas.microsoft.com/office/drawing/2014/main" id="{B39D962B-536D-41BF-96EF-F83A555A7EB0}"/>
                </a:ext>
              </a:extLst>
            </p:cNvPr>
            <p:cNvSpPr/>
            <p:nvPr/>
          </p:nvSpPr>
          <p:spPr>
            <a:xfrm>
              <a:off x="8096250" y="1832809"/>
              <a:ext cx="2552700" cy="4067175"/>
            </a:xfrm>
            <a:prstGeom prst="roundRect">
              <a:avLst>
                <a:gd name="adj" fmla="val 6337"/>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628000" anchor="t"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defRPr/>
              </a:pPr>
              <a:endParaRPr lang="zh-CN" altLang="en-US" sz="1100" dirty="0">
                <a:solidFill>
                  <a:schemeClr val="tx1"/>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7" name="işḷîḓé">
              <a:extLst>
                <a:ext uri="{FF2B5EF4-FFF2-40B4-BE49-F238E27FC236}">
                  <a16:creationId xmlns:a16="http://schemas.microsoft.com/office/drawing/2014/main" id="{F9EBDD98-453C-480C-B5B0-B09342C9714E}"/>
                </a:ext>
              </a:extLst>
            </p:cNvPr>
            <p:cNvSpPr/>
            <p:nvPr/>
          </p:nvSpPr>
          <p:spPr>
            <a:xfrm>
              <a:off x="8505825" y="2199521"/>
              <a:ext cx="1733550" cy="1733550"/>
            </a:xfrm>
            <a:prstGeom prst="ellipse">
              <a:avLst/>
            </a:prstGeom>
            <a:blipFill>
              <a:blip r:embed="rId5"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58" name="íSľíḑê">
              <a:extLst>
                <a:ext uri="{FF2B5EF4-FFF2-40B4-BE49-F238E27FC236}">
                  <a16:creationId xmlns:a16="http://schemas.microsoft.com/office/drawing/2014/main" id="{7C74E5C8-D801-429E-85A9-5521B2119BC3}"/>
                </a:ext>
              </a:extLst>
            </p:cNvPr>
            <p:cNvSpPr/>
            <p:nvPr/>
          </p:nvSpPr>
          <p:spPr>
            <a:xfrm>
              <a:off x="9745663" y="2101097"/>
              <a:ext cx="493712" cy="4937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3</a:t>
              </a:r>
              <a:endParaRPr sz="20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59" name="组合 58">
              <a:extLst>
                <a:ext uri="{FF2B5EF4-FFF2-40B4-BE49-F238E27FC236}">
                  <a16:creationId xmlns:a16="http://schemas.microsoft.com/office/drawing/2014/main" id="{926A638F-9AEC-4057-A890-41F5A32C65F7}"/>
                </a:ext>
              </a:extLst>
            </p:cNvPr>
            <p:cNvGrpSpPr/>
            <p:nvPr/>
          </p:nvGrpSpPr>
          <p:grpSpPr>
            <a:xfrm>
              <a:off x="8201668" y="4274383"/>
              <a:ext cx="2341864" cy="1046440"/>
              <a:chOff x="1750587" y="1644501"/>
              <a:chExt cx="2341864" cy="1046440"/>
            </a:xfrm>
          </p:grpSpPr>
          <p:sp>
            <p:nvSpPr>
              <p:cNvPr id="60" name="文本框 23">
                <a:extLst>
                  <a:ext uri="{FF2B5EF4-FFF2-40B4-BE49-F238E27FC236}">
                    <a16:creationId xmlns:a16="http://schemas.microsoft.com/office/drawing/2014/main" id="{FAD0DA6B-1C64-48CE-8F0A-96743CAAF6F9}"/>
                  </a:ext>
                </a:extLst>
              </p:cNvPr>
              <p:cNvSpPr txBox="1"/>
              <p:nvPr/>
            </p:nvSpPr>
            <p:spPr>
              <a:xfrm>
                <a:off x="1854628" y="1644501"/>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61" name="文本框 24">
                <a:extLst>
                  <a:ext uri="{FF2B5EF4-FFF2-40B4-BE49-F238E27FC236}">
                    <a16:creationId xmlns:a16="http://schemas.microsoft.com/office/drawing/2014/main" id="{B9227875-B397-4E08-A77C-BE984B1F4C8E}"/>
                  </a:ext>
                </a:extLst>
              </p:cNvPr>
              <p:cNvSpPr txBox="1"/>
              <p:nvPr/>
            </p:nvSpPr>
            <p:spPr>
              <a:xfrm>
                <a:off x="1750587" y="1983055"/>
                <a:ext cx="2341864" cy="707886"/>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a:t>
                </a:r>
                <a:r>
                  <a:rPr lang="en-US" altLang="zh-CN" dirty="0" err="1">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ua</a:t>
                </a:r>
                <a:r>
                  <a:rPr lang="en-US" altLang="zh-CN" dirty="0">
                    <a:solidFill>
                      <a:schemeClr val="bg1">
                        <a:lumMod val="9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 wider field</a:t>
                </a:r>
              </a:p>
            </p:txBody>
          </p:sp>
        </p:grpSp>
      </p:grpSp>
      <p:grpSp>
        <p:nvGrpSpPr>
          <p:cNvPr id="5" name="组合 4">
            <a:extLst>
              <a:ext uri="{FF2B5EF4-FFF2-40B4-BE49-F238E27FC236}">
                <a16:creationId xmlns:a16="http://schemas.microsoft.com/office/drawing/2014/main" id="{E33E94F0-0D06-4AA3-8087-E280FABD3112}"/>
              </a:ext>
            </a:extLst>
          </p:cNvPr>
          <p:cNvGrpSpPr/>
          <p:nvPr/>
        </p:nvGrpSpPr>
        <p:grpSpPr>
          <a:xfrm>
            <a:off x="4819650" y="131417"/>
            <a:ext cx="2635938" cy="461665"/>
            <a:chOff x="4819650" y="131417"/>
            <a:chExt cx="2635938" cy="461665"/>
          </a:xfrm>
        </p:grpSpPr>
        <p:sp>
          <p:nvSpPr>
            <p:cNvPr id="33" name="文本框 32">
              <a:extLst>
                <a:ext uri="{FF2B5EF4-FFF2-40B4-BE49-F238E27FC236}">
                  <a16:creationId xmlns:a16="http://schemas.microsoft.com/office/drawing/2014/main" id="{1CD38B2D-B50D-4753-8C35-0CEB428E4A43}"/>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4" name="组合 3">
              <a:extLst>
                <a:ext uri="{FF2B5EF4-FFF2-40B4-BE49-F238E27FC236}">
                  <a16:creationId xmlns:a16="http://schemas.microsoft.com/office/drawing/2014/main" id="{5B854B81-2FA7-47F1-954A-A974969313E6}"/>
                </a:ext>
              </a:extLst>
            </p:cNvPr>
            <p:cNvGrpSpPr/>
            <p:nvPr/>
          </p:nvGrpSpPr>
          <p:grpSpPr>
            <a:xfrm>
              <a:off x="5013556" y="593082"/>
              <a:ext cx="2223876" cy="0"/>
              <a:chOff x="4925068" y="593082"/>
              <a:chExt cx="2223876" cy="0"/>
            </a:xfrm>
          </p:grpSpPr>
          <p:cxnSp>
            <p:nvCxnSpPr>
              <p:cNvPr id="3" name="直接连接符 2">
                <a:extLst>
                  <a:ext uri="{FF2B5EF4-FFF2-40B4-BE49-F238E27FC236}">
                    <a16:creationId xmlns:a16="http://schemas.microsoft.com/office/drawing/2014/main" id="{4C5F82D8-7DCA-4911-89BC-64AEC2DCC7F2}"/>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4E917EB-C577-4456-B6D7-CF10BE195FB6}"/>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32797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decel="50000" fill="hold">
                                          <p:stCondLst>
                                            <p:cond delay="0"/>
                                          </p:stCondLst>
                                        </p:cTn>
                                        <p:tgtEl>
                                          <p:spTgt spid="5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3"/>
                                        </p:tgtEl>
                                        <p:attrNameLst>
                                          <p:attrName>ppt_w</p:attrName>
                                        </p:attrNameLst>
                                      </p:cBhvr>
                                      <p:tavLst>
                                        <p:tav tm="0">
                                          <p:val>
                                            <p:strVal val="#ppt_w*.05"/>
                                          </p:val>
                                        </p:tav>
                                        <p:tav tm="100000">
                                          <p:val>
                                            <p:strVal val="#ppt_w"/>
                                          </p:val>
                                        </p:tav>
                                      </p:tavLst>
                                    </p:anim>
                                    <p:anim calcmode="lin" valueType="num">
                                      <p:cBhvr>
                                        <p:cTn id="10" dur="1000" fill="hold"/>
                                        <p:tgtEl>
                                          <p:spTgt spid="5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3"/>
                                        </p:tgtEl>
                                      </p:cBhvr>
                                    </p:animEffect>
                                  </p:childTnLst>
                                </p:cTn>
                              </p:par>
                              <p:par>
                                <p:cTn id="15" presetID="25"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20" dur="1000" fill="hold"/>
                                        <p:tgtEl>
                                          <p:spTgt spid="5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4"/>
                                        </p:tgtEl>
                                      </p:cBhvr>
                                    </p:animEffect>
                                  </p:childTnLst>
                                </p:cTn>
                              </p:par>
                              <p:par>
                                <p:cTn id="25" presetID="25"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30" dur="1000" fill="hold"/>
                                        <p:tgtEl>
                                          <p:spTgt spid="5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4">
            <a:extLst>
              <a:ext uri="{FF2B5EF4-FFF2-40B4-BE49-F238E27FC236}">
                <a16:creationId xmlns:a16="http://schemas.microsoft.com/office/drawing/2014/main" id="{3E817D7C-4FB1-4B74-9429-27DA38418861}"/>
              </a:ext>
            </a:extLst>
          </p:cNvPr>
          <p:cNvSpPr>
            <a:spLocks/>
          </p:cNvSpPr>
          <p:nvPr/>
        </p:nvSpPr>
        <p:spPr bwMode="auto">
          <a:xfrm>
            <a:off x="1851455" y="2433880"/>
            <a:ext cx="881647" cy="1012220"/>
          </a:xfrm>
          <a:custGeom>
            <a:avLst/>
            <a:gdLst>
              <a:gd name="T0" fmla="*/ 487 w 499"/>
              <a:gd name="T1" fmla="*/ 84 h 573"/>
              <a:gd name="T2" fmla="*/ 477 w 499"/>
              <a:gd name="T3" fmla="*/ 66 h 573"/>
              <a:gd name="T4" fmla="*/ 436 w 499"/>
              <a:gd name="T5" fmla="*/ 18 h 573"/>
              <a:gd name="T6" fmla="*/ 379 w 499"/>
              <a:gd name="T7" fmla="*/ 17 h 573"/>
              <a:gd name="T8" fmla="*/ 350 w 499"/>
              <a:gd name="T9" fmla="*/ 34 h 573"/>
              <a:gd name="T10" fmla="*/ 311 w 499"/>
              <a:gd name="T11" fmla="*/ 37 h 573"/>
              <a:gd name="T12" fmla="*/ 196 w 499"/>
              <a:gd name="T13" fmla="*/ 108 h 573"/>
              <a:gd name="T14" fmla="*/ 79 w 499"/>
              <a:gd name="T15" fmla="*/ 243 h 573"/>
              <a:gd name="T16" fmla="*/ 74 w 499"/>
              <a:gd name="T17" fmla="*/ 324 h 573"/>
              <a:gd name="T18" fmla="*/ 118 w 499"/>
              <a:gd name="T19" fmla="*/ 385 h 573"/>
              <a:gd name="T20" fmla="*/ 52 w 499"/>
              <a:gd name="T21" fmla="*/ 438 h 573"/>
              <a:gd name="T22" fmla="*/ 17 w 499"/>
              <a:gd name="T23" fmla="*/ 460 h 573"/>
              <a:gd name="T24" fmla="*/ 12 w 499"/>
              <a:gd name="T25" fmla="*/ 498 h 573"/>
              <a:gd name="T26" fmla="*/ 34 w 499"/>
              <a:gd name="T27" fmla="*/ 531 h 573"/>
              <a:gd name="T28" fmla="*/ 90 w 499"/>
              <a:gd name="T29" fmla="*/ 554 h 573"/>
              <a:gd name="T30" fmla="*/ 95 w 499"/>
              <a:gd name="T31" fmla="*/ 529 h 573"/>
              <a:gd name="T32" fmla="*/ 54 w 499"/>
              <a:gd name="T33" fmla="*/ 498 h 573"/>
              <a:gd name="T34" fmla="*/ 49 w 499"/>
              <a:gd name="T35" fmla="*/ 483 h 573"/>
              <a:gd name="T36" fmla="*/ 167 w 499"/>
              <a:gd name="T37" fmla="*/ 412 h 573"/>
              <a:gd name="T38" fmla="*/ 196 w 499"/>
              <a:gd name="T39" fmla="*/ 326 h 573"/>
              <a:gd name="T40" fmla="*/ 221 w 499"/>
              <a:gd name="T41" fmla="*/ 343 h 573"/>
              <a:gd name="T42" fmla="*/ 232 w 499"/>
              <a:gd name="T43" fmla="*/ 463 h 573"/>
              <a:gd name="T44" fmla="*/ 226 w 499"/>
              <a:gd name="T45" fmla="*/ 510 h 573"/>
              <a:gd name="T46" fmla="*/ 253 w 499"/>
              <a:gd name="T47" fmla="*/ 537 h 573"/>
              <a:gd name="T48" fmla="*/ 286 w 499"/>
              <a:gd name="T49" fmla="*/ 539 h 573"/>
              <a:gd name="T50" fmla="*/ 333 w 499"/>
              <a:gd name="T51" fmla="*/ 541 h 573"/>
              <a:gd name="T52" fmla="*/ 308 w 499"/>
              <a:gd name="T53" fmla="*/ 512 h 573"/>
              <a:gd name="T54" fmla="*/ 286 w 499"/>
              <a:gd name="T55" fmla="*/ 495 h 573"/>
              <a:gd name="T56" fmla="*/ 313 w 499"/>
              <a:gd name="T57" fmla="*/ 313 h 573"/>
              <a:gd name="T58" fmla="*/ 377 w 499"/>
              <a:gd name="T59" fmla="*/ 453 h 573"/>
              <a:gd name="T60" fmla="*/ 370 w 499"/>
              <a:gd name="T61" fmla="*/ 509 h 573"/>
              <a:gd name="T62" fmla="*/ 392 w 499"/>
              <a:gd name="T63" fmla="*/ 529 h 573"/>
              <a:gd name="T64" fmla="*/ 407 w 499"/>
              <a:gd name="T65" fmla="*/ 449 h 573"/>
              <a:gd name="T66" fmla="*/ 375 w 499"/>
              <a:gd name="T67" fmla="*/ 319 h 573"/>
              <a:gd name="T68" fmla="*/ 367 w 499"/>
              <a:gd name="T69" fmla="*/ 167 h 573"/>
              <a:gd name="T70" fmla="*/ 404 w 499"/>
              <a:gd name="T71" fmla="*/ 116 h 573"/>
              <a:gd name="T72" fmla="*/ 417 w 499"/>
              <a:gd name="T73" fmla="*/ 111 h 573"/>
              <a:gd name="T74" fmla="*/ 456 w 499"/>
              <a:gd name="T75" fmla="*/ 125 h 573"/>
              <a:gd name="T76" fmla="*/ 487 w 499"/>
              <a:gd name="T77" fmla="*/ 84 h 573"/>
              <a:gd name="T78" fmla="*/ 262 w 499"/>
              <a:gd name="T79" fmla="*/ 304 h 573"/>
              <a:gd name="T80" fmla="*/ 232 w 499"/>
              <a:gd name="T81" fmla="*/ 270 h 573"/>
              <a:gd name="T82" fmla="*/ 262 w 499"/>
              <a:gd name="T83" fmla="*/ 250 h 573"/>
              <a:gd name="T84" fmla="*/ 262 w 499"/>
              <a:gd name="T85" fmla="*/ 3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573">
                <a:moveTo>
                  <a:pt x="487" y="84"/>
                </a:moveTo>
                <a:cubicBezTo>
                  <a:pt x="477" y="66"/>
                  <a:pt x="477" y="66"/>
                  <a:pt x="477" y="66"/>
                </a:cubicBezTo>
                <a:cubicBezTo>
                  <a:pt x="477" y="35"/>
                  <a:pt x="471" y="37"/>
                  <a:pt x="436" y="18"/>
                </a:cubicBezTo>
                <a:cubicBezTo>
                  <a:pt x="401" y="0"/>
                  <a:pt x="379" y="17"/>
                  <a:pt x="379" y="17"/>
                </a:cubicBezTo>
                <a:cubicBezTo>
                  <a:pt x="379" y="17"/>
                  <a:pt x="365" y="35"/>
                  <a:pt x="350" y="34"/>
                </a:cubicBezTo>
                <a:cubicBezTo>
                  <a:pt x="335" y="32"/>
                  <a:pt x="338" y="32"/>
                  <a:pt x="311" y="37"/>
                </a:cubicBezTo>
                <a:cubicBezTo>
                  <a:pt x="284" y="42"/>
                  <a:pt x="225" y="84"/>
                  <a:pt x="196" y="108"/>
                </a:cubicBezTo>
                <a:cubicBezTo>
                  <a:pt x="167" y="132"/>
                  <a:pt x="100" y="209"/>
                  <a:pt x="79" y="243"/>
                </a:cubicBezTo>
                <a:cubicBezTo>
                  <a:pt x="59" y="277"/>
                  <a:pt x="44" y="304"/>
                  <a:pt x="74" y="324"/>
                </a:cubicBezTo>
                <a:cubicBezTo>
                  <a:pt x="105" y="345"/>
                  <a:pt x="118" y="385"/>
                  <a:pt x="118" y="385"/>
                </a:cubicBezTo>
                <a:cubicBezTo>
                  <a:pt x="98" y="383"/>
                  <a:pt x="61" y="426"/>
                  <a:pt x="52" y="438"/>
                </a:cubicBezTo>
                <a:cubicBezTo>
                  <a:pt x="44" y="449"/>
                  <a:pt x="34" y="448"/>
                  <a:pt x="17" y="460"/>
                </a:cubicBezTo>
                <a:cubicBezTo>
                  <a:pt x="0" y="471"/>
                  <a:pt x="3" y="492"/>
                  <a:pt x="12" y="498"/>
                </a:cubicBezTo>
                <a:cubicBezTo>
                  <a:pt x="20" y="505"/>
                  <a:pt x="34" y="531"/>
                  <a:pt x="34" y="531"/>
                </a:cubicBezTo>
                <a:cubicBezTo>
                  <a:pt x="47" y="573"/>
                  <a:pt x="90" y="554"/>
                  <a:pt x="90" y="554"/>
                </a:cubicBezTo>
                <a:cubicBezTo>
                  <a:pt x="113" y="554"/>
                  <a:pt x="112" y="532"/>
                  <a:pt x="95" y="529"/>
                </a:cubicBezTo>
                <a:cubicBezTo>
                  <a:pt x="78" y="525"/>
                  <a:pt x="63" y="505"/>
                  <a:pt x="54" y="498"/>
                </a:cubicBezTo>
                <a:cubicBezTo>
                  <a:pt x="46" y="492"/>
                  <a:pt x="49" y="483"/>
                  <a:pt x="49" y="483"/>
                </a:cubicBezTo>
                <a:cubicBezTo>
                  <a:pt x="61" y="478"/>
                  <a:pt x="122" y="446"/>
                  <a:pt x="167" y="412"/>
                </a:cubicBezTo>
                <a:cubicBezTo>
                  <a:pt x="213" y="378"/>
                  <a:pt x="196" y="326"/>
                  <a:pt x="196" y="326"/>
                </a:cubicBezTo>
                <a:cubicBezTo>
                  <a:pt x="198" y="333"/>
                  <a:pt x="221" y="343"/>
                  <a:pt x="221" y="343"/>
                </a:cubicBezTo>
                <a:cubicBezTo>
                  <a:pt x="208" y="358"/>
                  <a:pt x="232" y="463"/>
                  <a:pt x="232" y="463"/>
                </a:cubicBezTo>
                <a:cubicBezTo>
                  <a:pt x="235" y="503"/>
                  <a:pt x="232" y="492"/>
                  <a:pt x="226" y="510"/>
                </a:cubicBezTo>
                <a:cubicBezTo>
                  <a:pt x="221" y="529"/>
                  <a:pt x="243" y="536"/>
                  <a:pt x="253" y="537"/>
                </a:cubicBezTo>
                <a:cubicBezTo>
                  <a:pt x="264" y="539"/>
                  <a:pt x="286" y="539"/>
                  <a:pt x="286" y="539"/>
                </a:cubicBezTo>
                <a:cubicBezTo>
                  <a:pt x="296" y="546"/>
                  <a:pt x="333" y="541"/>
                  <a:pt x="333" y="541"/>
                </a:cubicBezTo>
                <a:cubicBezTo>
                  <a:pt x="362" y="517"/>
                  <a:pt x="308" y="512"/>
                  <a:pt x="308" y="512"/>
                </a:cubicBezTo>
                <a:cubicBezTo>
                  <a:pt x="289" y="514"/>
                  <a:pt x="286" y="495"/>
                  <a:pt x="286" y="495"/>
                </a:cubicBezTo>
                <a:cubicBezTo>
                  <a:pt x="296" y="481"/>
                  <a:pt x="313" y="313"/>
                  <a:pt x="313" y="313"/>
                </a:cubicBezTo>
                <a:cubicBezTo>
                  <a:pt x="331" y="329"/>
                  <a:pt x="372" y="436"/>
                  <a:pt x="377" y="453"/>
                </a:cubicBezTo>
                <a:cubicBezTo>
                  <a:pt x="382" y="470"/>
                  <a:pt x="370" y="509"/>
                  <a:pt x="370" y="509"/>
                </a:cubicBezTo>
                <a:cubicBezTo>
                  <a:pt x="360" y="537"/>
                  <a:pt x="392" y="529"/>
                  <a:pt x="392" y="529"/>
                </a:cubicBezTo>
                <a:cubicBezTo>
                  <a:pt x="412" y="529"/>
                  <a:pt x="411" y="473"/>
                  <a:pt x="407" y="449"/>
                </a:cubicBezTo>
                <a:cubicBezTo>
                  <a:pt x="404" y="426"/>
                  <a:pt x="384" y="350"/>
                  <a:pt x="375" y="319"/>
                </a:cubicBezTo>
                <a:cubicBezTo>
                  <a:pt x="367" y="289"/>
                  <a:pt x="367" y="167"/>
                  <a:pt x="367" y="167"/>
                </a:cubicBezTo>
                <a:cubicBezTo>
                  <a:pt x="382" y="155"/>
                  <a:pt x="404" y="116"/>
                  <a:pt x="404" y="116"/>
                </a:cubicBezTo>
                <a:cubicBezTo>
                  <a:pt x="406" y="108"/>
                  <a:pt x="417" y="111"/>
                  <a:pt x="417" y="111"/>
                </a:cubicBezTo>
                <a:cubicBezTo>
                  <a:pt x="424" y="122"/>
                  <a:pt x="456" y="125"/>
                  <a:pt x="456" y="125"/>
                </a:cubicBezTo>
                <a:cubicBezTo>
                  <a:pt x="499" y="130"/>
                  <a:pt x="487" y="84"/>
                  <a:pt x="487" y="84"/>
                </a:cubicBezTo>
                <a:close/>
                <a:moveTo>
                  <a:pt x="262" y="304"/>
                </a:moveTo>
                <a:cubicBezTo>
                  <a:pt x="262" y="304"/>
                  <a:pt x="245" y="269"/>
                  <a:pt x="232" y="270"/>
                </a:cubicBezTo>
                <a:cubicBezTo>
                  <a:pt x="232" y="270"/>
                  <a:pt x="253" y="258"/>
                  <a:pt x="262" y="250"/>
                </a:cubicBezTo>
                <a:cubicBezTo>
                  <a:pt x="262" y="250"/>
                  <a:pt x="259" y="287"/>
                  <a:pt x="262" y="304"/>
                </a:cubicBez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19" name="直接连接符 18">
            <a:extLst>
              <a:ext uri="{FF2B5EF4-FFF2-40B4-BE49-F238E27FC236}">
                <a16:creationId xmlns:a16="http://schemas.microsoft.com/office/drawing/2014/main" id="{AEA83426-8884-4E40-A158-7BB484FD559F}"/>
              </a:ext>
            </a:extLst>
          </p:cNvPr>
          <p:cNvCxnSpPr/>
          <p:nvPr/>
        </p:nvCxnSpPr>
        <p:spPr>
          <a:xfrm flipH="1">
            <a:off x="2292279" y="3617823"/>
            <a:ext cx="1" cy="509262"/>
          </a:xfrm>
          <a:prstGeom prst="line">
            <a:avLst/>
          </a:prstGeom>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圆: 空心 12">
            <a:extLst>
              <a:ext uri="{FF2B5EF4-FFF2-40B4-BE49-F238E27FC236}">
                <a16:creationId xmlns:a16="http://schemas.microsoft.com/office/drawing/2014/main" id="{70F1A443-F76B-4C3B-BC33-A8E4D46FE280}"/>
              </a:ext>
            </a:extLst>
          </p:cNvPr>
          <p:cNvSpPr/>
          <p:nvPr/>
        </p:nvSpPr>
        <p:spPr>
          <a:xfrm>
            <a:off x="2192446"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任意多边形: 形状 5">
            <a:extLst>
              <a:ext uri="{FF2B5EF4-FFF2-40B4-BE49-F238E27FC236}">
                <a16:creationId xmlns:a16="http://schemas.microsoft.com/office/drawing/2014/main" id="{1BCE7B46-2131-48F7-A65F-FE9FF1FE4C03}"/>
              </a:ext>
            </a:extLst>
          </p:cNvPr>
          <p:cNvSpPr>
            <a:spLocks/>
          </p:cNvSpPr>
          <p:nvPr/>
        </p:nvSpPr>
        <p:spPr bwMode="auto">
          <a:xfrm>
            <a:off x="3818084" y="1961047"/>
            <a:ext cx="760783" cy="1462214"/>
          </a:xfrm>
          <a:custGeom>
            <a:avLst/>
            <a:gdLst>
              <a:gd name="T0" fmla="*/ 187 w 431"/>
              <a:gd name="T1" fmla="*/ 516 h 827"/>
              <a:gd name="T2" fmla="*/ 204 w 431"/>
              <a:gd name="T3" fmla="*/ 602 h 827"/>
              <a:gd name="T4" fmla="*/ 187 w 431"/>
              <a:gd name="T5" fmla="*/ 673 h 827"/>
              <a:gd name="T6" fmla="*/ 54 w 431"/>
              <a:gd name="T7" fmla="*/ 717 h 827"/>
              <a:gd name="T8" fmla="*/ 45 w 431"/>
              <a:gd name="T9" fmla="*/ 747 h 827"/>
              <a:gd name="T10" fmla="*/ 66 w 431"/>
              <a:gd name="T11" fmla="*/ 808 h 827"/>
              <a:gd name="T12" fmla="*/ 35 w 431"/>
              <a:gd name="T13" fmla="*/ 816 h 827"/>
              <a:gd name="T14" fmla="*/ 8 w 431"/>
              <a:gd name="T15" fmla="*/ 793 h 827"/>
              <a:gd name="T16" fmla="*/ 5 w 431"/>
              <a:gd name="T17" fmla="*/ 722 h 827"/>
              <a:gd name="T18" fmla="*/ 18 w 431"/>
              <a:gd name="T19" fmla="*/ 679 h 827"/>
              <a:gd name="T20" fmla="*/ 71 w 431"/>
              <a:gd name="T21" fmla="*/ 664 h 827"/>
              <a:gd name="T22" fmla="*/ 142 w 431"/>
              <a:gd name="T23" fmla="*/ 622 h 827"/>
              <a:gd name="T24" fmla="*/ 105 w 431"/>
              <a:gd name="T25" fmla="*/ 538 h 827"/>
              <a:gd name="T26" fmla="*/ 83 w 431"/>
              <a:gd name="T27" fmla="*/ 436 h 827"/>
              <a:gd name="T28" fmla="*/ 81 w 431"/>
              <a:gd name="T29" fmla="*/ 387 h 827"/>
              <a:gd name="T30" fmla="*/ 89 w 431"/>
              <a:gd name="T31" fmla="*/ 291 h 827"/>
              <a:gd name="T32" fmla="*/ 135 w 431"/>
              <a:gd name="T33" fmla="*/ 189 h 827"/>
              <a:gd name="T34" fmla="*/ 189 w 431"/>
              <a:gd name="T35" fmla="*/ 135 h 827"/>
              <a:gd name="T36" fmla="*/ 245 w 431"/>
              <a:gd name="T37" fmla="*/ 64 h 827"/>
              <a:gd name="T38" fmla="*/ 328 w 431"/>
              <a:gd name="T39" fmla="*/ 42 h 827"/>
              <a:gd name="T40" fmla="*/ 363 w 431"/>
              <a:gd name="T41" fmla="*/ 93 h 827"/>
              <a:gd name="T42" fmla="*/ 350 w 431"/>
              <a:gd name="T43" fmla="*/ 161 h 827"/>
              <a:gd name="T44" fmla="*/ 284 w 431"/>
              <a:gd name="T45" fmla="*/ 145 h 827"/>
              <a:gd name="T46" fmla="*/ 274 w 431"/>
              <a:gd name="T47" fmla="*/ 167 h 827"/>
              <a:gd name="T48" fmla="*/ 296 w 431"/>
              <a:gd name="T49" fmla="*/ 272 h 827"/>
              <a:gd name="T50" fmla="*/ 427 w 431"/>
              <a:gd name="T51" fmla="*/ 375 h 827"/>
              <a:gd name="T52" fmla="*/ 399 w 431"/>
              <a:gd name="T53" fmla="*/ 429 h 827"/>
              <a:gd name="T54" fmla="*/ 392 w 431"/>
              <a:gd name="T55" fmla="*/ 416 h 827"/>
              <a:gd name="T56" fmla="*/ 383 w 431"/>
              <a:gd name="T57" fmla="*/ 391 h 827"/>
              <a:gd name="T58" fmla="*/ 368 w 431"/>
              <a:gd name="T59" fmla="*/ 385 h 827"/>
              <a:gd name="T60" fmla="*/ 358 w 431"/>
              <a:gd name="T61" fmla="*/ 353 h 827"/>
              <a:gd name="T62" fmla="*/ 282 w 431"/>
              <a:gd name="T63" fmla="*/ 316 h 827"/>
              <a:gd name="T64" fmla="*/ 230 w 431"/>
              <a:gd name="T65" fmla="*/ 416 h 827"/>
              <a:gd name="T66" fmla="*/ 338 w 431"/>
              <a:gd name="T67" fmla="*/ 543 h 827"/>
              <a:gd name="T68" fmla="*/ 328 w 431"/>
              <a:gd name="T69" fmla="*/ 642 h 827"/>
              <a:gd name="T70" fmla="*/ 319 w 431"/>
              <a:gd name="T71" fmla="*/ 771 h 827"/>
              <a:gd name="T72" fmla="*/ 368 w 431"/>
              <a:gd name="T73" fmla="*/ 786 h 827"/>
              <a:gd name="T74" fmla="*/ 394 w 431"/>
              <a:gd name="T75" fmla="*/ 808 h 827"/>
              <a:gd name="T76" fmla="*/ 328 w 431"/>
              <a:gd name="T77" fmla="*/ 815 h 827"/>
              <a:gd name="T78" fmla="*/ 290 w 431"/>
              <a:gd name="T79" fmla="*/ 808 h 827"/>
              <a:gd name="T80" fmla="*/ 260 w 431"/>
              <a:gd name="T81" fmla="*/ 769 h 827"/>
              <a:gd name="T82" fmla="*/ 263 w 431"/>
              <a:gd name="T83" fmla="*/ 705 h 827"/>
              <a:gd name="T84" fmla="*/ 277 w 431"/>
              <a:gd name="T85" fmla="*/ 612 h 827"/>
              <a:gd name="T86" fmla="*/ 260 w 431"/>
              <a:gd name="T87" fmla="*/ 570 h 827"/>
              <a:gd name="T88" fmla="*/ 187 w 431"/>
              <a:gd name="T89" fmla="*/ 516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1" h="827">
                <a:moveTo>
                  <a:pt x="187" y="516"/>
                </a:moveTo>
                <a:cubicBezTo>
                  <a:pt x="187" y="516"/>
                  <a:pt x="186" y="554"/>
                  <a:pt x="204" y="602"/>
                </a:cubicBezTo>
                <a:cubicBezTo>
                  <a:pt x="223" y="649"/>
                  <a:pt x="208" y="664"/>
                  <a:pt x="187" y="673"/>
                </a:cubicBezTo>
                <a:cubicBezTo>
                  <a:pt x="167" y="681"/>
                  <a:pt x="76" y="710"/>
                  <a:pt x="54" y="717"/>
                </a:cubicBezTo>
                <a:cubicBezTo>
                  <a:pt x="54" y="717"/>
                  <a:pt x="39" y="720"/>
                  <a:pt x="45" y="747"/>
                </a:cubicBezTo>
                <a:cubicBezTo>
                  <a:pt x="52" y="774"/>
                  <a:pt x="61" y="793"/>
                  <a:pt x="66" y="808"/>
                </a:cubicBezTo>
                <a:cubicBezTo>
                  <a:pt x="71" y="823"/>
                  <a:pt x="54" y="820"/>
                  <a:pt x="35" y="816"/>
                </a:cubicBezTo>
                <a:cubicBezTo>
                  <a:pt x="17" y="813"/>
                  <a:pt x="10" y="810"/>
                  <a:pt x="8" y="793"/>
                </a:cubicBezTo>
                <a:cubicBezTo>
                  <a:pt x="7" y="776"/>
                  <a:pt x="8" y="739"/>
                  <a:pt x="5" y="722"/>
                </a:cubicBezTo>
                <a:cubicBezTo>
                  <a:pt x="2" y="705"/>
                  <a:pt x="0" y="685"/>
                  <a:pt x="18" y="679"/>
                </a:cubicBezTo>
                <a:cubicBezTo>
                  <a:pt x="37" y="674"/>
                  <a:pt x="54" y="674"/>
                  <a:pt x="71" y="664"/>
                </a:cubicBezTo>
                <a:cubicBezTo>
                  <a:pt x="88" y="654"/>
                  <a:pt x="127" y="615"/>
                  <a:pt x="142" y="622"/>
                </a:cubicBezTo>
                <a:cubicBezTo>
                  <a:pt x="142" y="622"/>
                  <a:pt x="103" y="560"/>
                  <a:pt x="105" y="538"/>
                </a:cubicBezTo>
                <a:cubicBezTo>
                  <a:pt x="105" y="538"/>
                  <a:pt x="51" y="473"/>
                  <a:pt x="83" y="436"/>
                </a:cubicBezTo>
                <a:cubicBezTo>
                  <a:pt x="83" y="436"/>
                  <a:pt x="86" y="404"/>
                  <a:pt x="81" y="387"/>
                </a:cubicBezTo>
                <a:cubicBezTo>
                  <a:pt x="81" y="387"/>
                  <a:pt x="42" y="357"/>
                  <a:pt x="89" y="291"/>
                </a:cubicBezTo>
                <a:cubicBezTo>
                  <a:pt x="137" y="225"/>
                  <a:pt x="128" y="218"/>
                  <a:pt x="135" y="189"/>
                </a:cubicBezTo>
                <a:cubicBezTo>
                  <a:pt x="142" y="161"/>
                  <a:pt x="164" y="151"/>
                  <a:pt x="189" y="135"/>
                </a:cubicBezTo>
                <a:cubicBezTo>
                  <a:pt x="214" y="120"/>
                  <a:pt x="231" y="90"/>
                  <a:pt x="245" y="64"/>
                </a:cubicBezTo>
                <a:cubicBezTo>
                  <a:pt x="258" y="39"/>
                  <a:pt x="287" y="0"/>
                  <a:pt x="328" y="42"/>
                </a:cubicBezTo>
                <a:cubicBezTo>
                  <a:pt x="368" y="85"/>
                  <a:pt x="363" y="66"/>
                  <a:pt x="363" y="93"/>
                </a:cubicBezTo>
                <a:cubicBezTo>
                  <a:pt x="363" y="93"/>
                  <a:pt x="400" y="142"/>
                  <a:pt x="350" y="161"/>
                </a:cubicBezTo>
                <a:cubicBezTo>
                  <a:pt x="350" y="161"/>
                  <a:pt x="292" y="166"/>
                  <a:pt x="284" y="145"/>
                </a:cubicBezTo>
                <a:cubicBezTo>
                  <a:pt x="284" y="145"/>
                  <a:pt x="267" y="157"/>
                  <a:pt x="274" y="167"/>
                </a:cubicBezTo>
                <a:cubicBezTo>
                  <a:pt x="274" y="167"/>
                  <a:pt x="312" y="213"/>
                  <a:pt x="296" y="272"/>
                </a:cubicBezTo>
                <a:cubicBezTo>
                  <a:pt x="296" y="272"/>
                  <a:pt x="426" y="340"/>
                  <a:pt x="427" y="375"/>
                </a:cubicBezTo>
                <a:cubicBezTo>
                  <a:pt x="427" y="375"/>
                  <a:pt x="431" y="412"/>
                  <a:pt x="399" y="429"/>
                </a:cubicBezTo>
                <a:cubicBezTo>
                  <a:pt x="399" y="429"/>
                  <a:pt x="380" y="426"/>
                  <a:pt x="392" y="416"/>
                </a:cubicBezTo>
                <a:cubicBezTo>
                  <a:pt x="392" y="416"/>
                  <a:pt x="416" y="370"/>
                  <a:pt x="383" y="391"/>
                </a:cubicBezTo>
                <a:cubicBezTo>
                  <a:pt x="383" y="391"/>
                  <a:pt x="367" y="402"/>
                  <a:pt x="368" y="385"/>
                </a:cubicBezTo>
                <a:cubicBezTo>
                  <a:pt x="368" y="385"/>
                  <a:pt x="378" y="365"/>
                  <a:pt x="358" y="353"/>
                </a:cubicBezTo>
                <a:cubicBezTo>
                  <a:pt x="358" y="353"/>
                  <a:pt x="296" y="311"/>
                  <a:pt x="282" y="316"/>
                </a:cubicBezTo>
                <a:cubicBezTo>
                  <a:pt x="282" y="316"/>
                  <a:pt x="240" y="411"/>
                  <a:pt x="230" y="416"/>
                </a:cubicBezTo>
                <a:cubicBezTo>
                  <a:pt x="230" y="416"/>
                  <a:pt x="334" y="516"/>
                  <a:pt x="338" y="543"/>
                </a:cubicBezTo>
                <a:cubicBezTo>
                  <a:pt x="341" y="570"/>
                  <a:pt x="334" y="597"/>
                  <a:pt x="328" y="642"/>
                </a:cubicBezTo>
                <a:cubicBezTo>
                  <a:pt x="321" y="688"/>
                  <a:pt x="297" y="761"/>
                  <a:pt x="319" y="771"/>
                </a:cubicBezTo>
                <a:cubicBezTo>
                  <a:pt x="319" y="771"/>
                  <a:pt x="355" y="786"/>
                  <a:pt x="368" y="786"/>
                </a:cubicBezTo>
                <a:cubicBezTo>
                  <a:pt x="382" y="786"/>
                  <a:pt x="407" y="789"/>
                  <a:pt x="394" y="808"/>
                </a:cubicBezTo>
                <a:cubicBezTo>
                  <a:pt x="394" y="808"/>
                  <a:pt x="355" y="827"/>
                  <a:pt x="328" y="815"/>
                </a:cubicBezTo>
                <a:cubicBezTo>
                  <a:pt x="328" y="815"/>
                  <a:pt x="307" y="806"/>
                  <a:pt x="290" y="808"/>
                </a:cubicBezTo>
                <a:cubicBezTo>
                  <a:pt x="274" y="810"/>
                  <a:pt x="247" y="803"/>
                  <a:pt x="260" y="769"/>
                </a:cubicBezTo>
                <a:cubicBezTo>
                  <a:pt x="260" y="769"/>
                  <a:pt x="265" y="735"/>
                  <a:pt x="263" y="705"/>
                </a:cubicBezTo>
                <a:cubicBezTo>
                  <a:pt x="262" y="674"/>
                  <a:pt x="258" y="644"/>
                  <a:pt x="277" y="612"/>
                </a:cubicBezTo>
                <a:cubicBezTo>
                  <a:pt x="277" y="612"/>
                  <a:pt x="285" y="583"/>
                  <a:pt x="260" y="570"/>
                </a:cubicBezTo>
                <a:cubicBezTo>
                  <a:pt x="260" y="570"/>
                  <a:pt x="189" y="529"/>
                  <a:pt x="187" y="516"/>
                </a:cubicBezTo>
                <a:close/>
              </a:path>
            </a:pathLst>
          </a:custGeom>
          <a:solidFill>
            <a:srgbClr val="5D9FCE"/>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24" name="直接连接符 23">
            <a:extLst>
              <a:ext uri="{FF2B5EF4-FFF2-40B4-BE49-F238E27FC236}">
                <a16:creationId xmlns:a16="http://schemas.microsoft.com/office/drawing/2014/main" id="{1C9B1198-AF7C-4A1A-8E57-6A917AACDCE2}"/>
              </a:ext>
            </a:extLst>
          </p:cNvPr>
          <p:cNvCxnSpPr/>
          <p:nvPr/>
        </p:nvCxnSpPr>
        <p:spPr>
          <a:xfrm flipH="1">
            <a:off x="4198475" y="3617823"/>
            <a:ext cx="1" cy="509262"/>
          </a:xfrm>
          <a:prstGeom prst="line">
            <a:avLst/>
          </a:prstGeom>
          <a:solidFill>
            <a:schemeClr val="tx1"/>
          </a:solidFill>
          <a:ln w="19050">
            <a:solidFill>
              <a:srgbClr val="52AEBA"/>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 name="圆: 空心 14">
            <a:extLst>
              <a:ext uri="{FF2B5EF4-FFF2-40B4-BE49-F238E27FC236}">
                <a16:creationId xmlns:a16="http://schemas.microsoft.com/office/drawing/2014/main" id="{A9A9E0B6-66E6-4B90-BBB8-058EE219ED71}"/>
              </a:ext>
            </a:extLst>
          </p:cNvPr>
          <p:cNvSpPr/>
          <p:nvPr/>
        </p:nvSpPr>
        <p:spPr>
          <a:xfrm>
            <a:off x="4098643" y="3472799"/>
            <a:ext cx="199665" cy="199665"/>
          </a:xfrm>
          <a:prstGeom prst="donut">
            <a:avLst/>
          </a:prstGeom>
          <a:solidFill>
            <a:srgbClr val="52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任意多边形: 形状 6">
            <a:extLst>
              <a:ext uri="{FF2B5EF4-FFF2-40B4-BE49-F238E27FC236}">
                <a16:creationId xmlns:a16="http://schemas.microsoft.com/office/drawing/2014/main" id="{EFA3D008-0852-4087-BC28-90CC69170146}"/>
              </a:ext>
            </a:extLst>
          </p:cNvPr>
          <p:cNvSpPr>
            <a:spLocks/>
          </p:cNvSpPr>
          <p:nvPr/>
        </p:nvSpPr>
        <p:spPr bwMode="auto">
          <a:xfrm>
            <a:off x="5746617" y="1878132"/>
            <a:ext cx="808265" cy="1567969"/>
          </a:xfrm>
          <a:custGeom>
            <a:avLst/>
            <a:gdLst>
              <a:gd name="T0" fmla="*/ 257 w 458"/>
              <a:gd name="T1" fmla="*/ 15 h 887"/>
              <a:gd name="T2" fmla="*/ 213 w 458"/>
              <a:gd name="T3" fmla="*/ 63 h 887"/>
              <a:gd name="T4" fmla="*/ 190 w 458"/>
              <a:gd name="T5" fmla="*/ 110 h 887"/>
              <a:gd name="T6" fmla="*/ 147 w 458"/>
              <a:gd name="T7" fmla="*/ 188 h 887"/>
              <a:gd name="T8" fmla="*/ 132 w 458"/>
              <a:gd name="T9" fmla="*/ 318 h 887"/>
              <a:gd name="T10" fmla="*/ 132 w 458"/>
              <a:gd name="T11" fmla="*/ 357 h 887"/>
              <a:gd name="T12" fmla="*/ 124 w 458"/>
              <a:gd name="T13" fmla="*/ 389 h 887"/>
              <a:gd name="T14" fmla="*/ 136 w 458"/>
              <a:gd name="T15" fmla="*/ 483 h 887"/>
              <a:gd name="T16" fmla="*/ 132 w 458"/>
              <a:gd name="T17" fmla="*/ 620 h 887"/>
              <a:gd name="T18" fmla="*/ 71 w 458"/>
              <a:gd name="T19" fmla="*/ 673 h 887"/>
              <a:gd name="T20" fmla="*/ 46 w 458"/>
              <a:gd name="T21" fmla="*/ 755 h 887"/>
              <a:gd name="T22" fmla="*/ 43 w 458"/>
              <a:gd name="T23" fmla="*/ 760 h 887"/>
              <a:gd name="T24" fmla="*/ 26 w 458"/>
              <a:gd name="T25" fmla="*/ 789 h 887"/>
              <a:gd name="T26" fmla="*/ 31 w 458"/>
              <a:gd name="T27" fmla="*/ 830 h 887"/>
              <a:gd name="T28" fmla="*/ 73 w 458"/>
              <a:gd name="T29" fmla="*/ 855 h 887"/>
              <a:gd name="T30" fmla="*/ 125 w 458"/>
              <a:gd name="T31" fmla="*/ 880 h 887"/>
              <a:gd name="T32" fmla="*/ 141 w 458"/>
              <a:gd name="T33" fmla="*/ 852 h 887"/>
              <a:gd name="T34" fmla="*/ 102 w 458"/>
              <a:gd name="T35" fmla="*/ 828 h 887"/>
              <a:gd name="T36" fmla="*/ 80 w 458"/>
              <a:gd name="T37" fmla="*/ 774 h 887"/>
              <a:gd name="T38" fmla="*/ 164 w 458"/>
              <a:gd name="T39" fmla="*/ 683 h 887"/>
              <a:gd name="T40" fmla="*/ 200 w 458"/>
              <a:gd name="T41" fmla="*/ 617 h 887"/>
              <a:gd name="T42" fmla="*/ 225 w 458"/>
              <a:gd name="T43" fmla="*/ 583 h 887"/>
              <a:gd name="T44" fmla="*/ 264 w 458"/>
              <a:gd name="T45" fmla="*/ 630 h 887"/>
              <a:gd name="T46" fmla="*/ 272 w 458"/>
              <a:gd name="T47" fmla="*/ 745 h 887"/>
              <a:gd name="T48" fmla="*/ 311 w 458"/>
              <a:gd name="T49" fmla="*/ 823 h 887"/>
              <a:gd name="T50" fmla="*/ 337 w 458"/>
              <a:gd name="T51" fmla="*/ 870 h 887"/>
              <a:gd name="T52" fmla="*/ 394 w 458"/>
              <a:gd name="T53" fmla="*/ 867 h 887"/>
              <a:gd name="T54" fmla="*/ 441 w 458"/>
              <a:gd name="T55" fmla="*/ 869 h 887"/>
              <a:gd name="T56" fmla="*/ 448 w 458"/>
              <a:gd name="T57" fmla="*/ 845 h 887"/>
              <a:gd name="T58" fmla="*/ 416 w 458"/>
              <a:gd name="T59" fmla="*/ 835 h 887"/>
              <a:gd name="T60" fmla="*/ 379 w 458"/>
              <a:gd name="T61" fmla="*/ 826 h 887"/>
              <a:gd name="T62" fmla="*/ 354 w 458"/>
              <a:gd name="T63" fmla="*/ 813 h 887"/>
              <a:gd name="T64" fmla="*/ 328 w 458"/>
              <a:gd name="T65" fmla="*/ 659 h 887"/>
              <a:gd name="T66" fmla="*/ 328 w 458"/>
              <a:gd name="T67" fmla="*/ 654 h 887"/>
              <a:gd name="T68" fmla="*/ 320 w 458"/>
              <a:gd name="T69" fmla="*/ 617 h 887"/>
              <a:gd name="T70" fmla="*/ 256 w 458"/>
              <a:gd name="T71" fmla="*/ 485 h 887"/>
              <a:gd name="T72" fmla="*/ 257 w 458"/>
              <a:gd name="T73" fmla="*/ 436 h 887"/>
              <a:gd name="T74" fmla="*/ 286 w 458"/>
              <a:gd name="T75" fmla="*/ 362 h 887"/>
              <a:gd name="T76" fmla="*/ 291 w 458"/>
              <a:gd name="T77" fmla="*/ 360 h 887"/>
              <a:gd name="T78" fmla="*/ 355 w 458"/>
              <a:gd name="T79" fmla="*/ 450 h 887"/>
              <a:gd name="T80" fmla="*/ 362 w 458"/>
              <a:gd name="T81" fmla="*/ 477 h 887"/>
              <a:gd name="T82" fmla="*/ 342 w 458"/>
              <a:gd name="T83" fmla="*/ 497 h 887"/>
              <a:gd name="T84" fmla="*/ 365 w 458"/>
              <a:gd name="T85" fmla="*/ 532 h 887"/>
              <a:gd name="T86" fmla="*/ 401 w 458"/>
              <a:gd name="T87" fmla="*/ 463 h 887"/>
              <a:gd name="T88" fmla="*/ 310 w 458"/>
              <a:gd name="T89" fmla="*/ 294 h 887"/>
              <a:gd name="T90" fmla="*/ 308 w 458"/>
              <a:gd name="T91" fmla="*/ 252 h 887"/>
              <a:gd name="T92" fmla="*/ 306 w 458"/>
              <a:gd name="T93" fmla="*/ 179 h 887"/>
              <a:gd name="T94" fmla="*/ 296 w 458"/>
              <a:gd name="T95" fmla="*/ 128 h 887"/>
              <a:gd name="T96" fmla="*/ 347 w 458"/>
              <a:gd name="T97" fmla="*/ 88 h 887"/>
              <a:gd name="T98" fmla="*/ 335 w 458"/>
              <a:gd name="T99" fmla="*/ 41 h 887"/>
              <a:gd name="T100" fmla="*/ 257 w 458"/>
              <a:gd name="T101" fmla="*/ 1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8" h="887">
                <a:moveTo>
                  <a:pt x="257" y="15"/>
                </a:moveTo>
                <a:cubicBezTo>
                  <a:pt x="257" y="15"/>
                  <a:pt x="229" y="36"/>
                  <a:pt x="213" y="63"/>
                </a:cubicBezTo>
                <a:cubicBezTo>
                  <a:pt x="198" y="90"/>
                  <a:pt x="200" y="98"/>
                  <a:pt x="190" y="110"/>
                </a:cubicBezTo>
                <a:cubicBezTo>
                  <a:pt x="180" y="122"/>
                  <a:pt x="159" y="142"/>
                  <a:pt x="147" y="188"/>
                </a:cubicBezTo>
                <a:cubicBezTo>
                  <a:pt x="147" y="188"/>
                  <a:pt x="137" y="304"/>
                  <a:pt x="132" y="318"/>
                </a:cubicBezTo>
                <a:cubicBezTo>
                  <a:pt x="127" y="331"/>
                  <a:pt x="122" y="336"/>
                  <a:pt x="132" y="357"/>
                </a:cubicBezTo>
                <a:cubicBezTo>
                  <a:pt x="142" y="377"/>
                  <a:pt x="136" y="377"/>
                  <a:pt x="124" y="389"/>
                </a:cubicBezTo>
                <a:cubicBezTo>
                  <a:pt x="112" y="401"/>
                  <a:pt x="100" y="426"/>
                  <a:pt x="136" y="483"/>
                </a:cubicBezTo>
                <a:cubicBezTo>
                  <a:pt x="136" y="483"/>
                  <a:pt x="124" y="600"/>
                  <a:pt x="132" y="620"/>
                </a:cubicBezTo>
                <a:cubicBezTo>
                  <a:pt x="132" y="620"/>
                  <a:pt x="85" y="651"/>
                  <a:pt x="71" y="673"/>
                </a:cubicBezTo>
                <a:cubicBezTo>
                  <a:pt x="58" y="695"/>
                  <a:pt x="55" y="727"/>
                  <a:pt x="46" y="755"/>
                </a:cubicBezTo>
                <a:cubicBezTo>
                  <a:pt x="38" y="784"/>
                  <a:pt x="43" y="760"/>
                  <a:pt x="43" y="760"/>
                </a:cubicBezTo>
                <a:cubicBezTo>
                  <a:pt x="43" y="760"/>
                  <a:pt x="38" y="782"/>
                  <a:pt x="26" y="789"/>
                </a:cubicBezTo>
                <a:cubicBezTo>
                  <a:pt x="14" y="796"/>
                  <a:pt x="0" y="821"/>
                  <a:pt x="31" y="830"/>
                </a:cubicBezTo>
                <a:cubicBezTo>
                  <a:pt x="31" y="830"/>
                  <a:pt x="60" y="837"/>
                  <a:pt x="73" y="855"/>
                </a:cubicBezTo>
                <a:cubicBezTo>
                  <a:pt x="87" y="874"/>
                  <a:pt x="109" y="887"/>
                  <a:pt x="125" y="880"/>
                </a:cubicBezTo>
                <a:cubicBezTo>
                  <a:pt x="142" y="874"/>
                  <a:pt x="161" y="853"/>
                  <a:pt x="141" y="852"/>
                </a:cubicBezTo>
                <a:cubicBezTo>
                  <a:pt x="141" y="852"/>
                  <a:pt x="112" y="843"/>
                  <a:pt x="102" y="828"/>
                </a:cubicBezTo>
                <a:cubicBezTo>
                  <a:pt x="92" y="813"/>
                  <a:pt x="61" y="789"/>
                  <a:pt x="80" y="774"/>
                </a:cubicBezTo>
                <a:cubicBezTo>
                  <a:pt x="98" y="759"/>
                  <a:pt x="139" y="708"/>
                  <a:pt x="164" y="683"/>
                </a:cubicBezTo>
                <a:cubicBezTo>
                  <a:pt x="190" y="657"/>
                  <a:pt x="200" y="646"/>
                  <a:pt x="200" y="617"/>
                </a:cubicBezTo>
                <a:cubicBezTo>
                  <a:pt x="200" y="617"/>
                  <a:pt x="207" y="575"/>
                  <a:pt x="225" y="583"/>
                </a:cubicBezTo>
                <a:cubicBezTo>
                  <a:pt x="225" y="583"/>
                  <a:pt x="254" y="620"/>
                  <a:pt x="264" y="630"/>
                </a:cubicBezTo>
                <a:cubicBezTo>
                  <a:pt x="264" y="630"/>
                  <a:pt x="262" y="720"/>
                  <a:pt x="272" y="745"/>
                </a:cubicBezTo>
                <a:cubicBezTo>
                  <a:pt x="283" y="771"/>
                  <a:pt x="306" y="798"/>
                  <a:pt x="311" y="823"/>
                </a:cubicBezTo>
                <a:cubicBezTo>
                  <a:pt x="316" y="848"/>
                  <a:pt x="300" y="872"/>
                  <a:pt x="337" y="870"/>
                </a:cubicBezTo>
                <a:cubicBezTo>
                  <a:pt x="374" y="869"/>
                  <a:pt x="369" y="865"/>
                  <a:pt x="394" y="867"/>
                </a:cubicBezTo>
                <a:cubicBezTo>
                  <a:pt x="420" y="869"/>
                  <a:pt x="433" y="872"/>
                  <a:pt x="441" y="869"/>
                </a:cubicBezTo>
                <a:cubicBezTo>
                  <a:pt x="450" y="865"/>
                  <a:pt x="458" y="848"/>
                  <a:pt x="448" y="845"/>
                </a:cubicBezTo>
                <a:cubicBezTo>
                  <a:pt x="438" y="842"/>
                  <a:pt x="426" y="835"/>
                  <a:pt x="416" y="835"/>
                </a:cubicBezTo>
                <a:cubicBezTo>
                  <a:pt x="406" y="835"/>
                  <a:pt x="387" y="830"/>
                  <a:pt x="379" y="826"/>
                </a:cubicBezTo>
                <a:cubicBezTo>
                  <a:pt x="371" y="823"/>
                  <a:pt x="357" y="821"/>
                  <a:pt x="354" y="813"/>
                </a:cubicBezTo>
                <a:cubicBezTo>
                  <a:pt x="350" y="804"/>
                  <a:pt x="333" y="679"/>
                  <a:pt x="328" y="659"/>
                </a:cubicBezTo>
                <a:cubicBezTo>
                  <a:pt x="323" y="639"/>
                  <a:pt x="328" y="654"/>
                  <a:pt x="328" y="654"/>
                </a:cubicBezTo>
                <a:cubicBezTo>
                  <a:pt x="328" y="654"/>
                  <a:pt x="333" y="639"/>
                  <a:pt x="320" y="617"/>
                </a:cubicBezTo>
                <a:cubicBezTo>
                  <a:pt x="306" y="595"/>
                  <a:pt x="300" y="546"/>
                  <a:pt x="256" y="485"/>
                </a:cubicBezTo>
                <a:cubicBezTo>
                  <a:pt x="256" y="485"/>
                  <a:pt x="242" y="466"/>
                  <a:pt x="257" y="436"/>
                </a:cubicBezTo>
                <a:cubicBezTo>
                  <a:pt x="272" y="406"/>
                  <a:pt x="284" y="380"/>
                  <a:pt x="286" y="362"/>
                </a:cubicBezTo>
                <a:cubicBezTo>
                  <a:pt x="288" y="343"/>
                  <a:pt x="291" y="360"/>
                  <a:pt x="291" y="360"/>
                </a:cubicBezTo>
                <a:cubicBezTo>
                  <a:pt x="291" y="360"/>
                  <a:pt x="350" y="414"/>
                  <a:pt x="355" y="450"/>
                </a:cubicBezTo>
                <a:cubicBezTo>
                  <a:pt x="355" y="450"/>
                  <a:pt x="365" y="465"/>
                  <a:pt x="362" y="477"/>
                </a:cubicBezTo>
                <a:cubicBezTo>
                  <a:pt x="359" y="488"/>
                  <a:pt x="342" y="507"/>
                  <a:pt x="342" y="497"/>
                </a:cubicBezTo>
                <a:cubicBezTo>
                  <a:pt x="342" y="497"/>
                  <a:pt x="333" y="536"/>
                  <a:pt x="365" y="532"/>
                </a:cubicBezTo>
                <a:cubicBezTo>
                  <a:pt x="398" y="529"/>
                  <a:pt x="413" y="497"/>
                  <a:pt x="401" y="463"/>
                </a:cubicBezTo>
                <a:cubicBezTo>
                  <a:pt x="389" y="429"/>
                  <a:pt x="315" y="314"/>
                  <a:pt x="310" y="294"/>
                </a:cubicBezTo>
                <a:cubicBezTo>
                  <a:pt x="305" y="274"/>
                  <a:pt x="300" y="265"/>
                  <a:pt x="308" y="252"/>
                </a:cubicBezTo>
                <a:cubicBezTo>
                  <a:pt x="316" y="238"/>
                  <a:pt x="318" y="199"/>
                  <a:pt x="306" y="179"/>
                </a:cubicBezTo>
                <a:cubicBezTo>
                  <a:pt x="294" y="159"/>
                  <a:pt x="281" y="135"/>
                  <a:pt x="296" y="128"/>
                </a:cubicBezTo>
                <a:cubicBezTo>
                  <a:pt x="296" y="128"/>
                  <a:pt x="371" y="147"/>
                  <a:pt x="347" y="88"/>
                </a:cubicBezTo>
                <a:cubicBezTo>
                  <a:pt x="347" y="88"/>
                  <a:pt x="364" y="59"/>
                  <a:pt x="335" y="41"/>
                </a:cubicBezTo>
                <a:cubicBezTo>
                  <a:pt x="335" y="41"/>
                  <a:pt x="303" y="0"/>
                  <a:pt x="257" y="15"/>
                </a:cubicBez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29" name="直接连接符 28">
            <a:extLst>
              <a:ext uri="{FF2B5EF4-FFF2-40B4-BE49-F238E27FC236}">
                <a16:creationId xmlns:a16="http://schemas.microsoft.com/office/drawing/2014/main" id="{BC45AF65-669E-447B-A8DF-02961CCCC6C9}"/>
              </a:ext>
            </a:extLst>
          </p:cNvPr>
          <p:cNvCxnSpPr/>
          <p:nvPr/>
        </p:nvCxnSpPr>
        <p:spPr>
          <a:xfrm flipH="1">
            <a:off x="6150749" y="3617823"/>
            <a:ext cx="1" cy="509262"/>
          </a:xfrm>
          <a:prstGeom prst="line">
            <a:avLst/>
          </a:prstGeom>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0" name="圆: 空心 16">
            <a:extLst>
              <a:ext uri="{FF2B5EF4-FFF2-40B4-BE49-F238E27FC236}">
                <a16:creationId xmlns:a16="http://schemas.microsoft.com/office/drawing/2014/main" id="{9AAEBC11-C4F4-4F0C-9617-AE4146E10A39}"/>
              </a:ext>
            </a:extLst>
          </p:cNvPr>
          <p:cNvSpPr/>
          <p:nvPr/>
        </p:nvSpPr>
        <p:spPr>
          <a:xfrm>
            <a:off x="6050915"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任意多边形: 形状 7">
            <a:extLst>
              <a:ext uri="{FF2B5EF4-FFF2-40B4-BE49-F238E27FC236}">
                <a16:creationId xmlns:a16="http://schemas.microsoft.com/office/drawing/2014/main" id="{5B2B8828-9FDA-4BAF-B8FA-F83A17E4C5C3}"/>
              </a:ext>
            </a:extLst>
          </p:cNvPr>
          <p:cNvSpPr>
            <a:spLocks/>
          </p:cNvSpPr>
          <p:nvPr/>
        </p:nvSpPr>
        <p:spPr bwMode="auto">
          <a:xfrm>
            <a:off x="7628373" y="1705055"/>
            <a:ext cx="952869" cy="1720127"/>
          </a:xfrm>
          <a:custGeom>
            <a:avLst/>
            <a:gdLst>
              <a:gd name="T0" fmla="*/ 97 w 540"/>
              <a:gd name="T1" fmla="*/ 933 h 973"/>
              <a:gd name="T2" fmla="*/ 130 w 540"/>
              <a:gd name="T3" fmla="*/ 962 h 973"/>
              <a:gd name="T4" fmla="*/ 101 w 540"/>
              <a:gd name="T5" fmla="*/ 966 h 973"/>
              <a:gd name="T6" fmla="*/ 31 w 540"/>
              <a:gd name="T7" fmla="*/ 932 h 973"/>
              <a:gd name="T8" fmla="*/ 28 w 540"/>
              <a:gd name="T9" fmla="*/ 872 h 973"/>
              <a:gd name="T10" fmla="*/ 82 w 540"/>
              <a:gd name="T11" fmla="*/ 785 h 973"/>
              <a:gd name="T12" fmla="*/ 165 w 540"/>
              <a:gd name="T13" fmla="*/ 688 h 973"/>
              <a:gd name="T14" fmla="*/ 179 w 540"/>
              <a:gd name="T15" fmla="*/ 599 h 973"/>
              <a:gd name="T16" fmla="*/ 156 w 540"/>
              <a:gd name="T17" fmla="*/ 588 h 973"/>
              <a:gd name="T18" fmla="*/ 151 w 540"/>
              <a:gd name="T19" fmla="*/ 513 h 973"/>
              <a:gd name="T20" fmla="*/ 158 w 540"/>
              <a:gd name="T21" fmla="*/ 395 h 973"/>
              <a:gd name="T22" fmla="*/ 172 w 540"/>
              <a:gd name="T23" fmla="*/ 286 h 973"/>
              <a:gd name="T24" fmla="*/ 219 w 540"/>
              <a:gd name="T25" fmla="*/ 157 h 973"/>
              <a:gd name="T26" fmla="*/ 209 w 540"/>
              <a:gd name="T27" fmla="*/ 141 h 973"/>
              <a:gd name="T28" fmla="*/ 212 w 540"/>
              <a:gd name="T29" fmla="*/ 77 h 973"/>
              <a:gd name="T30" fmla="*/ 260 w 540"/>
              <a:gd name="T31" fmla="*/ 11 h 973"/>
              <a:gd name="T32" fmla="*/ 327 w 540"/>
              <a:gd name="T33" fmla="*/ 38 h 973"/>
              <a:gd name="T34" fmla="*/ 335 w 540"/>
              <a:gd name="T35" fmla="*/ 79 h 973"/>
              <a:gd name="T36" fmla="*/ 334 w 540"/>
              <a:gd name="T37" fmla="*/ 120 h 973"/>
              <a:gd name="T38" fmla="*/ 327 w 540"/>
              <a:gd name="T39" fmla="*/ 144 h 973"/>
              <a:gd name="T40" fmla="*/ 297 w 540"/>
              <a:gd name="T41" fmla="*/ 161 h 973"/>
              <a:gd name="T42" fmla="*/ 336 w 540"/>
              <a:gd name="T43" fmla="*/ 244 h 973"/>
              <a:gd name="T44" fmla="*/ 338 w 540"/>
              <a:gd name="T45" fmla="*/ 348 h 973"/>
              <a:gd name="T46" fmla="*/ 417 w 540"/>
              <a:gd name="T47" fmla="*/ 442 h 973"/>
              <a:gd name="T48" fmla="*/ 445 w 540"/>
              <a:gd name="T49" fmla="*/ 488 h 973"/>
              <a:gd name="T50" fmla="*/ 415 w 540"/>
              <a:gd name="T51" fmla="*/ 524 h 973"/>
              <a:gd name="T52" fmla="*/ 413 w 540"/>
              <a:gd name="T53" fmla="*/ 514 h 973"/>
              <a:gd name="T54" fmla="*/ 406 w 540"/>
              <a:gd name="T55" fmla="*/ 498 h 973"/>
              <a:gd name="T56" fmla="*/ 373 w 540"/>
              <a:gd name="T57" fmla="*/ 449 h 973"/>
              <a:gd name="T58" fmla="*/ 324 w 540"/>
              <a:gd name="T59" fmla="*/ 468 h 973"/>
              <a:gd name="T60" fmla="*/ 386 w 540"/>
              <a:gd name="T61" fmla="*/ 630 h 973"/>
              <a:gd name="T62" fmla="*/ 410 w 540"/>
              <a:gd name="T63" fmla="*/ 716 h 973"/>
              <a:gd name="T64" fmla="*/ 443 w 540"/>
              <a:gd name="T65" fmla="*/ 903 h 973"/>
              <a:gd name="T66" fmla="*/ 526 w 540"/>
              <a:gd name="T67" fmla="*/ 920 h 973"/>
              <a:gd name="T68" fmla="*/ 535 w 540"/>
              <a:gd name="T69" fmla="*/ 936 h 973"/>
              <a:gd name="T70" fmla="*/ 516 w 540"/>
              <a:gd name="T71" fmla="*/ 950 h 973"/>
              <a:gd name="T72" fmla="*/ 465 w 540"/>
              <a:gd name="T73" fmla="*/ 962 h 973"/>
              <a:gd name="T74" fmla="*/ 382 w 540"/>
              <a:gd name="T75" fmla="*/ 957 h 973"/>
              <a:gd name="T76" fmla="*/ 351 w 540"/>
              <a:gd name="T77" fmla="*/ 843 h 973"/>
              <a:gd name="T78" fmla="*/ 334 w 540"/>
              <a:gd name="T79" fmla="*/ 702 h 973"/>
              <a:gd name="T80" fmla="*/ 276 w 540"/>
              <a:gd name="T81" fmla="*/ 635 h 973"/>
              <a:gd name="T82" fmla="*/ 220 w 540"/>
              <a:gd name="T83" fmla="*/ 739 h 973"/>
              <a:gd name="T84" fmla="*/ 88 w 540"/>
              <a:gd name="T85" fmla="*/ 88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0" h="973">
                <a:moveTo>
                  <a:pt x="88" y="880"/>
                </a:moveTo>
                <a:cubicBezTo>
                  <a:pt x="88" y="880"/>
                  <a:pt x="86" y="920"/>
                  <a:pt x="97" y="933"/>
                </a:cubicBezTo>
                <a:cubicBezTo>
                  <a:pt x="97" y="933"/>
                  <a:pt x="104" y="940"/>
                  <a:pt x="117" y="946"/>
                </a:cubicBezTo>
                <a:cubicBezTo>
                  <a:pt x="129" y="953"/>
                  <a:pt x="131" y="955"/>
                  <a:pt x="130" y="962"/>
                </a:cubicBezTo>
                <a:cubicBezTo>
                  <a:pt x="129" y="968"/>
                  <a:pt x="129" y="973"/>
                  <a:pt x="122" y="971"/>
                </a:cubicBezTo>
                <a:cubicBezTo>
                  <a:pt x="114" y="969"/>
                  <a:pt x="101" y="966"/>
                  <a:pt x="101" y="966"/>
                </a:cubicBezTo>
                <a:cubicBezTo>
                  <a:pt x="101" y="966"/>
                  <a:pt x="76" y="960"/>
                  <a:pt x="65" y="946"/>
                </a:cubicBezTo>
                <a:cubicBezTo>
                  <a:pt x="55" y="932"/>
                  <a:pt x="41" y="936"/>
                  <a:pt x="31" y="932"/>
                </a:cubicBezTo>
                <a:cubicBezTo>
                  <a:pt x="20" y="928"/>
                  <a:pt x="0" y="913"/>
                  <a:pt x="6" y="898"/>
                </a:cubicBezTo>
                <a:cubicBezTo>
                  <a:pt x="13" y="884"/>
                  <a:pt x="23" y="878"/>
                  <a:pt x="28" y="872"/>
                </a:cubicBezTo>
                <a:cubicBezTo>
                  <a:pt x="33" y="866"/>
                  <a:pt x="58" y="838"/>
                  <a:pt x="69" y="820"/>
                </a:cubicBezTo>
                <a:cubicBezTo>
                  <a:pt x="79" y="801"/>
                  <a:pt x="78" y="803"/>
                  <a:pt x="82" y="785"/>
                </a:cubicBezTo>
                <a:cubicBezTo>
                  <a:pt x="86" y="767"/>
                  <a:pt x="94" y="746"/>
                  <a:pt x="110" y="731"/>
                </a:cubicBezTo>
                <a:cubicBezTo>
                  <a:pt x="127" y="716"/>
                  <a:pt x="161" y="693"/>
                  <a:pt x="165" y="688"/>
                </a:cubicBezTo>
                <a:cubicBezTo>
                  <a:pt x="168" y="684"/>
                  <a:pt x="166" y="678"/>
                  <a:pt x="169" y="662"/>
                </a:cubicBezTo>
                <a:cubicBezTo>
                  <a:pt x="171" y="647"/>
                  <a:pt x="174" y="606"/>
                  <a:pt x="179" y="599"/>
                </a:cubicBezTo>
                <a:cubicBezTo>
                  <a:pt x="179" y="599"/>
                  <a:pt x="163" y="598"/>
                  <a:pt x="165" y="592"/>
                </a:cubicBezTo>
                <a:cubicBezTo>
                  <a:pt x="165" y="592"/>
                  <a:pt x="156" y="593"/>
                  <a:pt x="156" y="588"/>
                </a:cubicBezTo>
                <a:cubicBezTo>
                  <a:pt x="156" y="588"/>
                  <a:pt x="145" y="593"/>
                  <a:pt x="144" y="578"/>
                </a:cubicBezTo>
                <a:cubicBezTo>
                  <a:pt x="143" y="563"/>
                  <a:pt x="144" y="530"/>
                  <a:pt x="151" y="513"/>
                </a:cubicBezTo>
                <a:cubicBezTo>
                  <a:pt x="157" y="495"/>
                  <a:pt x="158" y="500"/>
                  <a:pt x="159" y="479"/>
                </a:cubicBezTo>
                <a:cubicBezTo>
                  <a:pt x="160" y="459"/>
                  <a:pt x="156" y="416"/>
                  <a:pt x="158" y="395"/>
                </a:cubicBezTo>
                <a:cubicBezTo>
                  <a:pt x="161" y="375"/>
                  <a:pt x="163" y="370"/>
                  <a:pt x="168" y="350"/>
                </a:cubicBezTo>
                <a:cubicBezTo>
                  <a:pt x="172" y="331"/>
                  <a:pt x="170" y="310"/>
                  <a:pt x="172" y="286"/>
                </a:cubicBezTo>
                <a:cubicBezTo>
                  <a:pt x="173" y="263"/>
                  <a:pt x="159" y="211"/>
                  <a:pt x="184" y="186"/>
                </a:cubicBezTo>
                <a:cubicBezTo>
                  <a:pt x="209" y="161"/>
                  <a:pt x="215" y="164"/>
                  <a:pt x="219" y="157"/>
                </a:cubicBezTo>
                <a:cubicBezTo>
                  <a:pt x="222" y="150"/>
                  <a:pt x="224" y="145"/>
                  <a:pt x="224" y="145"/>
                </a:cubicBezTo>
                <a:cubicBezTo>
                  <a:pt x="224" y="145"/>
                  <a:pt x="217" y="154"/>
                  <a:pt x="209" y="141"/>
                </a:cubicBezTo>
                <a:cubicBezTo>
                  <a:pt x="201" y="128"/>
                  <a:pt x="191" y="121"/>
                  <a:pt x="200" y="111"/>
                </a:cubicBezTo>
                <a:cubicBezTo>
                  <a:pt x="209" y="102"/>
                  <a:pt x="213" y="95"/>
                  <a:pt x="212" y="77"/>
                </a:cubicBezTo>
                <a:cubicBezTo>
                  <a:pt x="211" y="59"/>
                  <a:pt x="207" y="38"/>
                  <a:pt x="222" y="27"/>
                </a:cubicBezTo>
                <a:cubicBezTo>
                  <a:pt x="236" y="16"/>
                  <a:pt x="242" y="13"/>
                  <a:pt x="260" y="11"/>
                </a:cubicBezTo>
                <a:cubicBezTo>
                  <a:pt x="279" y="9"/>
                  <a:pt x="294" y="0"/>
                  <a:pt x="307" y="7"/>
                </a:cubicBezTo>
                <a:cubicBezTo>
                  <a:pt x="320" y="14"/>
                  <a:pt x="334" y="16"/>
                  <a:pt x="327" y="38"/>
                </a:cubicBezTo>
                <a:cubicBezTo>
                  <a:pt x="327" y="38"/>
                  <a:pt x="341" y="55"/>
                  <a:pt x="335" y="73"/>
                </a:cubicBezTo>
                <a:cubicBezTo>
                  <a:pt x="335" y="73"/>
                  <a:pt x="333" y="75"/>
                  <a:pt x="335" y="79"/>
                </a:cubicBezTo>
                <a:cubicBezTo>
                  <a:pt x="335" y="79"/>
                  <a:pt x="350" y="100"/>
                  <a:pt x="340" y="104"/>
                </a:cubicBezTo>
                <a:cubicBezTo>
                  <a:pt x="340" y="104"/>
                  <a:pt x="340" y="118"/>
                  <a:pt x="334" y="120"/>
                </a:cubicBezTo>
                <a:cubicBezTo>
                  <a:pt x="334" y="120"/>
                  <a:pt x="338" y="123"/>
                  <a:pt x="331" y="129"/>
                </a:cubicBezTo>
                <a:cubicBezTo>
                  <a:pt x="331" y="129"/>
                  <a:pt x="329" y="137"/>
                  <a:pt x="327" y="144"/>
                </a:cubicBezTo>
                <a:cubicBezTo>
                  <a:pt x="326" y="151"/>
                  <a:pt x="329" y="156"/>
                  <a:pt x="320" y="157"/>
                </a:cubicBezTo>
                <a:cubicBezTo>
                  <a:pt x="312" y="159"/>
                  <a:pt x="302" y="164"/>
                  <a:pt x="297" y="161"/>
                </a:cubicBezTo>
                <a:cubicBezTo>
                  <a:pt x="297" y="161"/>
                  <a:pt x="286" y="172"/>
                  <a:pt x="292" y="183"/>
                </a:cubicBezTo>
                <a:cubicBezTo>
                  <a:pt x="298" y="194"/>
                  <a:pt x="328" y="215"/>
                  <a:pt x="336" y="244"/>
                </a:cubicBezTo>
                <a:cubicBezTo>
                  <a:pt x="344" y="273"/>
                  <a:pt x="346" y="280"/>
                  <a:pt x="338" y="292"/>
                </a:cubicBezTo>
                <a:cubicBezTo>
                  <a:pt x="338" y="292"/>
                  <a:pt x="336" y="341"/>
                  <a:pt x="338" y="348"/>
                </a:cubicBezTo>
                <a:cubicBezTo>
                  <a:pt x="339" y="354"/>
                  <a:pt x="363" y="391"/>
                  <a:pt x="381" y="407"/>
                </a:cubicBezTo>
                <a:cubicBezTo>
                  <a:pt x="400" y="423"/>
                  <a:pt x="403" y="433"/>
                  <a:pt x="417" y="442"/>
                </a:cubicBezTo>
                <a:cubicBezTo>
                  <a:pt x="430" y="451"/>
                  <a:pt x="437" y="458"/>
                  <a:pt x="442" y="465"/>
                </a:cubicBezTo>
                <a:cubicBezTo>
                  <a:pt x="447" y="472"/>
                  <a:pt x="447" y="473"/>
                  <a:pt x="445" y="488"/>
                </a:cubicBezTo>
                <a:cubicBezTo>
                  <a:pt x="444" y="502"/>
                  <a:pt x="441" y="505"/>
                  <a:pt x="435" y="513"/>
                </a:cubicBezTo>
                <a:cubicBezTo>
                  <a:pt x="428" y="521"/>
                  <a:pt x="425" y="524"/>
                  <a:pt x="415" y="524"/>
                </a:cubicBezTo>
                <a:cubicBezTo>
                  <a:pt x="415" y="524"/>
                  <a:pt x="408" y="518"/>
                  <a:pt x="415" y="514"/>
                </a:cubicBezTo>
                <a:cubicBezTo>
                  <a:pt x="422" y="511"/>
                  <a:pt x="413" y="514"/>
                  <a:pt x="413" y="514"/>
                </a:cubicBezTo>
                <a:cubicBezTo>
                  <a:pt x="413" y="514"/>
                  <a:pt x="390" y="520"/>
                  <a:pt x="404" y="507"/>
                </a:cubicBezTo>
                <a:cubicBezTo>
                  <a:pt x="404" y="507"/>
                  <a:pt x="408" y="505"/>
                  <a:pt x="406" y="498"/>
                </a:cubicBezTo>
                <a:cubicBezTo>
                  <a:pt x="404" y="490"/>
                  <a:pt x="390" y="480"/>
                  <a:pt x="391" y="470"/>
                </a:cubicBezTo>
                <a:cubicBezTo>
                  <a:pt x="392" y="459"/>
                  <a:pt x="382" y="454"/>
                  <a:pt x="373" y="449"/>
                </a:cubicBezTo>
                <a:cubicBezTo>
                  <a:pt x="364" y="444"/>
                  <a:pt x="340" y="425"/>
                  <a:pt x="336" y="420"/>
                </a:cubicBezTo>
                <a:cubicBezTo>
                  <a:pt x="336" y="420"/>
                  <a:pt x="329" y="454"/>
                  <a:pt x="324" y="468"/>
                </a:cubicBezTo>
                <a:cubicBezTo>
                  <a:pt x="324" y="468"/>
                  <a:pt x="347" y="500"/>
                  <a:pt x="354" y="519"/>
                </a:cubicBezTo>
                <a:cubicBezTo>
                  <a:pt x="362" y="538"/>
                  <a:pt x="381" y="612"/>
                  <a:pt x="386" y="630"/>
                </a:cubicBezTo>
                <a:cubicBezTo>
                  <a:pt x="392" y="647"/>
                  <a:pt x="394" y="650"/>
                  <a:pt x="402" y="667"/>
                </a:cubicBezTo>
                <a:cubicBezTo>
                  <a:pt x="411" y="684"/>
                  <a:pt x="412" y="699"/>
                  <a:pt x="410" y="716"/>
                </a:cubicBezTo>
                <a:cubicBezTo>
                  <a:pt x="408" y="732"/>
                  <a:pt x="418" y="786"/>
                  <a:pt x="416" y="828"/>
                </a:cubicBezTo>
                <a:cubicBezTo>
                  <a:pt x="414" y="870"/>
                  <a:pt x="426" y="889"/>
                  <a:pt x="443" y="903"/>
                </a:cubicBezTo>
                <a:cubicBezTo>
                  <a:pt x="460" y="916"/>
                  <a:pt x="478" y="922"/>
                  <a:pt x="499" y="922"/>
                </a:cubicBezTo>
                <a:cubicBezTo>
                  <a:pt x="519" y="922"/>
                  <a:pt x="519" y="921"/>
                  <a:pt x="526" y="920"/>
                </a:cubicBezTo>
                <a:cubicBezTo>
                  <a:pt x="532" y="920"/>
                  <a:pt x="538" y="915"/>
                  <a:pt x="536" y="925"/>
                </a:cubicBezTo>
                <a:cubicBezTo>
                  <a:pt x="536" y="925"/>
                  <a:pt x="540" y="932"/>
                  <a:pt x="535" y="936"/>
                </a:cubicBezTo>
                <a:cubicBezTo>
                  <a:pt x="535" y="936"/>
                  <a:pt x="535" y="943"/>
                  <a:pt x="527" y="943"/>
                </a:cubicBezTo>
                <a:cubicBezTo>
                  <a:pt x="527" y="943"/>
                  <a:pt x="523" y="950"/>
                  <a:pt x="516" y="950"/>
                </a:cubicBezTo>
                <a:cubicBezTo>
                  <a:pt x="516" y="950"/>
                  <a:pt x="513" y="955"/>
                  <a:pt x="502" y="955"/>
                </a:cubicBezTo>
                <a:cubicBezTo>
                  <a:pt x="492" y="956"/>
                  <a:pt x="479" y="961"/>
                  <a:pt x="465" y="962"/>
                </a:cubicBezTo>
                <a:cubicBezTo>
                  <a:pt x="450" y="962"/>
                  <a:pt x="443" y="963"/>
                  <a:pt x="425" y="966"/>
                </a:cubicBezTo>
                <a:cubicBezTo>
                  <a:pt x="407" y="968"/>
                  <a:pt x="383" y="973"/>
                  <a:pt x="382" y="957"/>
                </a:cubicBezTo>
                <a:cubicBezTo>
                  <a:pt x="381" y="942"/>
                  <a:pt x="378" y="909"/>
                  <a:pt x="373" y="889"/>
                </a:cubicBezTo>
                <a:cubicBezTo>
                  <a:pt x="368" y="869"/>
                  <a:pt x="358" y="862"/>
                  <a:pt x="351" y="843"/>
                </a:cubicBezTo>
                <a:cubicBezTo>
                  <a:pt x="343" y="823"/>
                  <a:pt x="319" y="781"/>
                  <a:pt x="328" y="747"/>
                </a:cubicBezTo>
                <a:cubicBezTo>
                  <a:pt x="337" y="713"/>
                  <a:pt x="340" y="714"/>
                  <a:pt x="334" y="702"/>
                </a:cubicBezTo>
                <a:cubicBezTo>
                  <a:pt x="328" y="691"/>
                  <a:pt x="285" y="649"/>
                  <a:pt x="277" y="637"/>
                </a:cubicBezTo>
                <a:cubicBezTo>
                  <a:pt x="277" y="636"/>
                  <a:pt x="276" y="635"/>
                  <a:pt x="276" y="635"/>
                </a:cubicBezTo>
                <a:cubicBezTo>
                  <a:pt x="274" y="627"/>
                  <a:pt x="247" y="691"/>
                  <a:pt x="240" y="698"/>
                </a:cubicBezTo>
                <a:cubicBezTo>
                  <a:pt x="240" y="698"/>
                  <a:pt x="242" y="725"/>
                  <a:pt x="220" y="739"/>
                </a:cubicBezTo>
                <a:cubicBezTo>
                  <a:pt x="199" y="754"/>
                  <a:pt x="183" y="773"/>
                  <a:pt x="173" y="785"/>
                </a:cubicBezTo>
                <a:cubicBezTo>
                  <a:pt x="163" y="797"/>
                  <a:pt x="96" y="873"/>
                  <a:pt x="88" y="880"/>
                </a:cubicBezTo>
                <a:close/>
              </a:path>
            </a:pathLst>
          </a:custGeom>
          <a:solidFill>
            <a:srgbClr val="5D9FCE"/>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34" name="直接连接符 33">
            <a:extLst>
              <a:ext uri="{FF2B5EF4-FFF2-40B4-BE49-F238E27FC236}">
                <a16:creationId xmlns:a16="http://schemas.microsoft.com/office/drawing/2014/main" id="{919D0A94-85E2-4B20-820D-A04660FF374A}"/>
              </a:ext>
            </a:extLst>
          </p:cNvPr>
          <p:cNvCxnSpPr/>
          <p:nvPr/>
        </p:nvCxnSpPr>
        <p:spPr>
          <a:xfrm flipH="1">
            <a:off x="8104807" y="3617823"/>
            <a:ext cx="1" cy="509262"/>
          </a:xfrm>
          <a:prstGeom prst="line">
            <a:avLst/>
          </a:prstGeom>
          <a:solidFill>
            <a:schemeClr val="tx1"/>
          </a:solidFill>
          <a:ln w="19050">
            <a:solidFill>
              <a:srgbClr val="52AEBA"/>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5" name="圆: 空心 34">
            <a:extLst>
              <a:ext uri="{FF2B5EF4-FFF2-40B4-BE49-F238E27FC236}">
                <a16:creationId xmlns:a16="http://schemas.microsoft.com/office/drawing/2014/main" id="{64338733-C683-4A00-A868-D13DFC2CEC3E}"/>
              </a:ext>
            </a:extLst>
          </p:cNvPr>
          <p:cNvSpPr/>
          <p:nvPr/>
        </p:nvSpPr>
        <p:spPr>
          <a:xfrm>
            <a:off x="8004975" y="3472799"/>
            <a:ext cx="199665" cy="199665"/>
          </a:xfrm>
          <a:prstGeom prst="donut">
            <a:avLst/>
          </a:prstGeom>
          <a:solidFill>
            <a:srgbClr val="52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任意多边形: 形状 10">
            <a:extLst>
              <a:ext uri="{FF2B5EF4-FFF2-40B4-BE49-F238E27FC236}">
                <a16:creationId xmlns:a16="http://schemas.microsoft.com/office/drawing/2014/main" id="{72FAE6E4-2DAD-4BBF-98A0-F873F02E0162}"/>
              </a:ext>
            </a:extLst>
          </p:cNvPr>
          <p:cNvSpPr>
            <a:spLocks/>
          </p:cNvSpPr>
          <p:nvPr/>
        </p:nvSpPr>
        <p:spPr bwMode="auto">
          <a:xfrm>
            <a:off x="9564850" y="1652748"/>
            <a:ext cx="952761" cy="1747538"/>
          </a:xfrm>
          <a:custGeom>
            <a:avLst/>
            <a:gdLst>
              <a:gd name="T0" fmla="*/ 68 w 479"/>
              <a:gd name="T1" fmla="*/ 742 h 878"/>
              <a:gd name="T2" fmla="*/ 31 w 479"/>
              <a:gd name="T3" fmla="*/ 813 h 878"/>
              <a:gd name="T4" fmla="*/ 28 w 479"/>
              <a:gd name="T5" fmla="*/ 847 h 878"/>
              <a:gd name="T6" fmla="*/ 125 w 479"/>
              <a:gd name="T7" fmla="*/ 869 h 878"/>
              <a:gd name="T8" fmla="*/ 133 w 479"/>
              <a:gd name="T9" fmla="*/ 842 h 878"/>
              <a:gd name="T10" fmla="*/ 113 w 479"/>
              <a:gd name="T11" fmla="*/ 802 h 878"/>
              <a:gd name="T12" fmla="*/ 167 w 479"/>
              <a:gd name="T13" fmla="*/ 699 h 878"/>
              <a:gd name="T14" fmla="*/ 234 w 479"/>
              <a:gd name="T15" fmla="*/ 624 h 878"/>
              <a:gd name="T16" fmla="*/ 301 w 479"/>
              <a:gd name="T17" fmla="*/ 777 h 878"/>
              <a:gd name="T18" fmla="*/ 325 w 479"/>
              <a:gd name="T19" fmla="*/ 819 h 878"/>
              <a:gd name="T20" fmla="*/ 373 w 479"/>
              <a:gd name="T21" fmla="*/ 877 h 878"/>
              <a:gd name="T22" fmla="*/ 462 w 479"/>
              <a:gd name="T23" fmla="*/ 846 h 878"/>
              <a:gd name="T24" fmla="*/ 417 w 479"/>
              <a:gd name="T25" fmla="*/ 834 h 878"/>
              <a:gd name="T26" fmla="*/ 373 w 479"/>
              <a:gd name="T27" fmla="*/ 771 h 878"/>
              <a:gd name="T28" fmla="*/ 341 w 479"/>
              <a:gd name="T29" fmla="*/ 707 h 878"/>
              <a:gd name="T30" fmla="*/ 328 w 479"/>
              <a:gd name="T31" fmla="*/ 648 h 878"/>
              <a:gd name="T32" fmla="*/ 319 w 479"/>
              <a:gd name="T33" fmla="*/ 556 h 878"/>
              <a:gd name="T34" fmla="*/ 317 w 479"/>
              <a:gd name="T35" fmla="*/ 498 h 878"/>
              <a:gd name="T36" fmla="*/ 354 w 479"/>
              <a:gd name="T37" fmla="*/ 478 h 878"/>
              <a:gd name="T38" fmla="*/ 372 w 479"/>
              <a:gd name="T39" fmla="*/ 395 h 878"/>
              <a:gd name="T40" fmla="*/ 385 w 479"/>
              <a:gd name="T41" fmla="*/ 408 h 878"/>
              <a:gd name="T42" fmla="*/ 397 w 479"/>
              <a:gd name="T43" fmla="*/ 400 h 878"/>
              <a:gd name="T44" fmla="*/ 390 w 479"/>
              <a:gd name="T45" fmla="*/ 372 h 878"/>
              <a:gd name="T46" fmla="*/ 330 w 479"/>
              <a:gd name="T47" fmla="*/ 330 h 878"/>
              <a:gd name="T48" fmla="*/ 307 w 479"/>
              <a:gd name="T49" fmla="*/ 251 h 878"/>
              <a:gd name="T50" fmla="*/ 273 w 479"/>
              <a:gd name="T51" fmla="*/ 172 h 878"/>
              <a:gd name="T52" fmla="*/ 273 w 479"/>
              <a:gd name="T53" fmla="*/ 135 h 878"/>
              <a:gd name="T54" fmla="*/ 295 w 479"/>
              <a:gd name="T55" fmla="*/ 103 h 878"/>
              <a:gd name="T56" fmla="*/ 289 w 479"/>
              <a:gd name="T57" fmla="*/ 72 h 878"/>
              <a:gd name="T58" fmla="*/ 280 w 479"/>
              <a:gd name="T59" fmla="*/ 28 h 878"/>
              <a:gd name="T60" fmla="*/ 210 w 479"/>
              <a:gd name="T61" fmla="*/ 114 h 878"/>
              <a:gd name="T62" fmla="*/ 261 w 479"/>
              <a:gd name="T63" fmla="*/ 173 h 878"/>
              <a:gd name="T64" fmla="*/ 271 w 479"/>
              <a:gd name="T65" fmla="*/ 197 h 878"/>
              <a:gd name="T66" fmla="*/ 204 w 479"/>
              <a:gd name="T67" fmla="*/ 139 h 878"/>
              <a:gd name="T68" fmla="*/ 149 w 479"/>
              <a:gd name="T69" fmla="*/ 238 h 878"/>
              <a:gd name="T70" fmla="*/ 141 w 479"/>
              <a:gd name="T71" fmla="*/ 302 h 878"/>
              <a:gd name="T72" fmla="*/ 137 w 479"/>
              <a:gd name="T73" fmla="*/ 377 h 878"/>
              <a:gd name="T74" fmla="*/ 123 w 479"/>
              <a:gd name="T75" fmla="*/ 488 h 878"/>
              <a:gd name="T76" fmla="*/ 68 w 479"/>
              <a:gd name="T77" fmla="*/ 496 h 878"/>
              <a:gd name="T78" fmla="*/ 23 w 479"/>
              <a:gd name="T79" fmla="*/ 647 h 878"/>
              <a:gd name="T80" fmla="*/ 264 w 479"/>
              <a:gd name="T81" fmla="*/ 153 h 878"/>
              <a:gd name="T82" fmla="*/ 300 w 479"/>
              <a:gd name="T83" fmla="*/ 328 h 878"/>
              <a:gd name="T84" fmla="*/ 304 w 479"/>
              <a:gd name="T85" fmla="*/ 362 h 878"/>
              <a:gd name="T86" fmla="*/ 299 w 479"/>
              <a:gd name="T87" fmla="*/ 327 h 878"/>
              <a:gd name="T88" fmla="*/ 146 w 479"/>
              <a:gd name="T89" fmla="*/ 513 h 878"/>
              <a:gd name="T90" fmla="*/ 132 w 479"/>
              <a:gd name="T91" fmla="*/ 51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 h="878">
                <a:moveTo>
                  <a:pt x="23" y="647"/>
                </a:moveTo>
                <a:cubicBezTo>
                  <a:pt x="90" y="674"/>
                  <a:pt x="90" y="674"/>
                  <a:pt x="90" y="674"/>
                </a:cubicBezTo>
                <a:cubicBezTo>
                  <a:pt x="90" y="674"/>
                  <a:pt x="72" y="734"/>
                  <a:pt x="68" y="742"/>
                </a:cubicBezTo>
                <a:cubicBezTo>
                  <a:pt x="63" y="750"/>
                  <a:pt x="52" y="757"/>
                  <a:pt x="51" y="766"/>
                </a:cubicBezTo>
                <a:cubicBezTo>
                  <a:pt x="49" y="774"/>
                  <a:pt x="49" y="774"/>
                  <a:pt x="46" y="778"/>
                </a:cubicBezTo>
                <a:cubicBezTo>
                  <a:pt x="44" y="782"/>
                  <a:pt x="33" y="805"/>
                  <a:pt x="31" y="813"/>
                </a:cubicBezTo>
                <a:cubicBezTo>
                  <a:pt x="30" y="821"/>
                  <a:pt x="26" y="833"/>
                  <a:pt x="28" y="835"/>
                </a:cubicBezTo>
                <a:cubicBezTo>
                  <a:pt x="28" y="835"/>
                  <a:pt x="25" y="842"/>
                  <a:pt x="27" y="846"/>
                </a:cubicBezTo>
                <a:cubicBezTo>
                  <a:pt x="27" y="847"/>
                  <a:pt x="27" y="847"/>
                  <a:pt x="28" y="847"/>
                </a:cubicBezTo>
                <a:cubicBezTo>
                  <a:pt x="32" y="850"/>
                  <a:pt x="71" y="860"/>
                  <a:pt x="71" y="860"/>
                </a:cubicBezTo>
                <a:cubicBezTo>
                  <a:pt x="75" y="857"/>
                  <a:pt x="75" y="857"/>
                  <a:pt x="75" y="857"/>
                </a:cubicBezTo>
                <a:cubicBezTo>
                  <a:pt x="75" y="857"/>
                  <a:pt x="103" y="871"/>
                  <a:pt x="125" y="869"/>
                </a:cubicBezTo>
                <a:cubicBezTo>
                  <a:pt x="125" y="869"/>
                  <a:pt x="173" y="863"/>
                  <a:pt x="164" y="850"/>
                </a:cubicBezTo>
                <a:cubicBezTo>
                  <a:pt x="164" y="850"/>
                  <a:pt x="156" y="838"/>
                  <a:pt x="144" y="842"/>
                </a:cubicBezTo>
                <a:cubicBezTo>
                  <a:pt x="144" y="842"/>
                  <a:pt x="136" y="844"/>
                  <a:pt x="133" y="842"/>
                </a:cubicBezTo>
                <a:cubicBezTo>
                  <a:pt x="130" y="841"/>
                  <a:pt x="127" y="844"/>
                  <a:pt x="124" y="842"/>
                </a:cubicBezTo>
                <a:cubicBezTo>
                  <a:pt x="121" y="840"/>
                  <a:pt x="107" y="820"/>
                  <a:pt x="107" y="817"/>
                </a:cubicBezTo>
                <a:cubicBezTo>
                  <a:pt x="107" y="817"/>
                  <a:pt x="114" y="817"/>
                  <a:pt x="113" y="802"/>
                </a:cubicBezTo>
                <a:cubicBezTo>
                  <a:pt x="112" y="788"/>
                  <a:pt x="112" y="786"/>
                  <a:pt x="120" y="779"/>
                </a:cubicBezTo>
                <a:cubicBezTo>
                  <a:pt x="128" y="772"/>
                  <a:pt x="145" y="747"/>
                  <a:pt x="148" y="737"/>
                </a:cubicBezTo>
                <a:cubicBezTo>
                  <a:pt x="152" y="728"/>
                  <a:pt x="167" y="699"/>
                  <a:pt x="167" y="699"/>
                </a:cubicBezTo>
                <a:cubicBezTo>
                  <a:pt x="191" y="707"/>
                  <a:pt x="191" y="707"/>
                  <a:pt x="191" y="707"/>
                </a:cubicBezTo>
                <a:cubicBezTo>
                  <a:pt x="191" y="707"/>
                  <a:pt x="201" y="712"/>
                  <a:pt x="208" y="697"/>
                </a:cubicBezTo>
                <a:cubicBezTo>
                  <a:pt x="234" y="624"/>
                  <a:pt x="234" y="624"/>
                  <a:pt x="234" y="624"/>
                </a:cubicBezTo>
                <a:cubicBezTo>
                  <a:pt x="234" y="624"/>
                  <a:pt x="262" y="681"/>
                  <a:pt x="264" y="687"/>
                </a:cubicBezTo>
                <a:cubicBezTo>
                  <a:pt x="266" y="693"/>
                  <a:pt x="273" y="705"/>
                  <a:pt x="275" y="716"/>
                </a:cubicBezTo>
                <a:cubicBezTo>
                  <a:pt x="277" y="726"/>
                  <a:pt x="300" y="772"/>
                  <a:pt x="301" y="777"/>
                </a:cubicBezTo>
                <a:cubicBezTo>
                  <a:pt x="302" y="781"/>
                  <a:pt x="305" y="790"/>
                  <a:pt x="307" y="795"/>
                </a:cubicBezTo>
                <a:cubicBezTo>
                  <a:pt x="309" y="799"/>
                  <a:pt x="321" y="814"/>
                  <a:pt x="321" y="814"/>
                </a:cubicBezTo>
                <a:cubicBezTo>
                  <a:pt x="321" y="814"/>
                  <a:pt x="324" y="817"/>
                  <a:pt x="325" y="819"/>
                </a:cubicBezTo>
                <a:cubicBezTo>
                  <a:pt x="326" y="822"/>
                  <a:pt x="319" y="831"/>
                  <a:pt x="319" y="838"/>
                </a:cubicBezTo>
                <a:cubicBezTo>
                  <a:pt x="319" y="844"/>
                  <a:pt x="324" y="865"/>
                  <a:pt x="326" y="868"/>
                </a:cubicBezTo>
                <a:cubicBezTo>
                  <a:pt x="327" y="870"/>
                  <a:pt x="373" y="877"/>
                  <a:pt x="373" y="877"/>
                </a:cubicBezTo>
                <a:cubicBezTo>
                  <a:pt x="374" y="871"/>
                  <a:pt x="374" y="871"/>
                  <a:pt x="374" y="871"/>
                </a:cubicBezTo>
                <a:cubicBezTo>
                  <a:pt x="374" y="871"/>
                  <a:pt x="404" y="878"/>
                  <a:pt x="418" y="873"/>
                </a:cubicBezTo>
                <a:cubicBezTo>
                  <a:pt x="418" y="873"/>
                  <a:pt x="479" y="861"/>
                  <a:pt x="462" y="846"/>
                </a:cubicBezTo>
                <a:cubicBezTo>
                  <a:pt x="462" y="846"/>
                  <a:pt x="461" y="838"/>
                  <a:pt x="448" y="841"/>
                </a:cubicBezTo>
                <a:cubicBezTo>
                  <a:pt x="448" y="841"/>
                  <a:pt x="440" y="842"/>
                  <a:pt x="435" y="841"/>
                </a:cubicBezTo>
                <a:cubicBezTo>
                  <a:pt x="431" y="840"/>
                  <a:pt x="422" y="836"/>
                  <a:pt x="417" y="834"/>
                </a:cubicBezTo>
                <a:cubicBezTo>
                  <a:pt x="412" y="832"/>
                  <a:pt x="400" y="825"/>
                  <a:pt x="397" y="822"/>
                </a:cubicBezTo>
                <a:cubicBezTo>
                  <a:pt x="394" y="819"/>
                  <a:pt x="387" y="814"/>
                  <a:pt x="386" y="812"/>
                </a:cubicBezTo>
                <a:cubicBezTo>
                  <a:pt x="385" y="810"/>
                  <a:pt x="377" y="783"/>
                  <a:pt x="373" y="771"/>
                </a:cubicBezTo>
                <a:cubicBezTo>
                  <a:pt x="369" y="760"/>
                  <a:pt x="363" y="741"/>
                  <a:pt x="358" y="738"/>
                </a:cubicBezTo>
                <a:cubicBezTo>
                  <a:pt x="353" y="735"/>
                  <a:pt x="350" y="740"/>
                  <a:pt x="347" y="730"/>
                </a:cubicBezTo>
                <a:cubicBezTo>
                  <a:pt x="344" y="720"/>
                  <a:pt x="344" y="713"/>
                  <a:pt x="341" y="707"/>
                </a:cubicBezTo>
                <a:cubicBezTo>
                  <a:pt x="339" y="700"/>
                  <a:pt x="336" y="689"/>
                  <a:pt x="336" y="684"/>
                </a:cubicBezTo>
                <a:cubicBezTo>
                  <a:pt x="335" y="679"/>
                  <a:pt x="333" y="669"/>
                  <a:pt x="330" y="665"/>
                </a:cubicBezTo>
                <a:cubicBezTo>
                  <a:pt x="328" y="660"/>
                  <a:pt x="323" y="652"/>
                  <a:pt x="328" y="648"/>
                </a:cubicBezTo>
                <a:cubicBezTo>
                  <a:pt x="328" y="648"/>
                  <a:pt x="335" y="637"/>
                  <a:pt x="328" y="629"/>
                </a:cubicBezTo>
                <a:cubicBezTo>
                  <a:pt x="322" y="622"/>
                  <a:pt x="326" y="597"/>
                  <a:pt x="324" y="583"/>
                </a:cubicBezTo>
                <a:cubicBezTo>
                  <a:pt x="322" y="569"/>
                  <a:pt x="321" y="563"/>
                  <a:pt x="319" y="556"/>
                </a:cubicBezTo>
                <a:cubicBezTo>
                  <a:pt x="317" y="549"/>
                  <a:pt x="318" y="547"/>
                  <a:pt x="316" y="545"/>
                </a:cubicBezTo>
                <a:cubicBezTo>
                  <a:pt x="316" y="545"/>
                  <a:pt x="316" y="521"/>
                  <a:pt x="315" y="515"/>
                </a:cubicBezTo>
                <a:cubicBezTo>
                  <a:pt x="314" y="510"/>
                  <a:pt x="317" y="501"/>
                  <a:pt x="317" y="498"/>
                </a:cubicBezTo>
                <a:cubicBezTo>
                  <a:pt x="317" y="497"/>
                  <a:pt x="317" y="497"/>
                  <a:pt x="317" y="497"/>
                </a:cubicBezTo>
                <a:cubicBezTo>
                  <a:pt x="315" y="495"/>
                  <a:pt x="341" y="497"/>
                  <a:pt x="341" y="497"/>
                </a:cubicBezTo>
                <a:cubicBezTo>
                  <a:pt x="341" y="497"/>
                  <a:pt x="362" y="496"/>
                  <a:pt x="354" y="478"/>
                </a:cubicBezTo>
                <a:cubicBezTo>
                  <a:pt x="347" y="459"/>
                  <a:pt x="339" y="387"/>
                  <a:pt x="339" y="387"/>
                </a:cubicBezTo>
                <a:cubicBezTo>
                  <a:pt x="365" y="405"/>
                  <a:pt x="365" y="405"/>
                  <a:pt x="365" y="405"/>
                </a:cubicBezTo>
                <a:cubicBezTo>
                  <a:pt x="372" y="395"/>
                  <a:pt x="372" y="395"/>
                  <a:pt x="372" y="395"/>
                </a:cubicBezTo>
                <a:cubicBezTo>
                  <a:pt x="372" y="395"/>
                  <a:pt x="377" y="394"/>
                  <a:pt x="377" y="397"/>
                </a:cubicBezTo>
                <a:cubicBezTo>
                  <a:pt x="377" y="397"/>
                  <a:pt x="377" y="402"/>
                  <a:pt x="380" y="404"/>
                </a:cubicBezTo>
                <a:cubicBezTo>
                  <a:pt x="380" y="404"/>
                  <a:pt x="380" y="406"/>
                  <a:pt x="385" y="408"/>
                </a:cubicBezTo>
                <a:cubicBezTo>
                  <a:pt x="385" y="408"/>
                  <a:pt x="395" y="413"/>
                  <a:pt x="394" y="408"/>
                </a:cubicBezTo>
                <a:cubicBezTo>
                  <a:pt x="392" y="402"/>
                  <a:pt x="394" y="406"/>
                  <a:pt x="394" y="406"/>
                </a:cubicBezTo>
                <a:cubicBezTo>
                  <a:pt x="397" y="400"/>
                  <a:pt x="397" y="400"/>
                  <a:pt x="397" y="400"/>
                </a:cubicBezTo>
                <a:cubicBezTo>
                  <a:pt x="397" y="400"/>
                  <a:pt x="400" y="396"/>
                  <a:pt x="398" y="391"/>
                </a:cubicBezTo>
                <a:cubicBezTo>
                  <a:pt x="398" y="391"/>
                  <a:pt x="406" y="383"/>
                  <a:pt x="398" y="378"/>
                </a:cubicBezTo>
                <a:cubicBezTo>
                  <a:pt x="398" y="378"/>
                  <a:pt x="398" y="374"/>
                  <a:pt x="390" y="372"/>
                </a:cubicBezTo>
                <a:cubicBezTo>
                  <a:pt x="381" y="367"/>
                  <a:pt x="381" y="367"/>
                  <a:pt x="381" y="367"/>
                </a:cubicBezTo>
                <a:cubicBezTo>
                  <a:pt x="381" y="367"/>
                  <a:pt x="361" y="350"/>
                  <a:pt x="359" y="348"/>
                </a:cubicBezTo>
                <a:cubicBezTo>
                  <a:pt x="357" y="347"/>
                  <a:pt x="332" y="334"/>
                  <a:pt x="330" y="330"/>
                </a:cubicBezTo>
                <a:cubicBezTo>
                  <a:pt x="329" y="325"/>
                  <a:pt x="329" y="322"/>
                  <a:pt x="326" y="319"/>
                </a:cubicBezTo>
                <a:cubicBezTo>
                  <a:pt x="324" y="315"/>
                  <a:pt x="321" y="299"/>
                  <a:pt x="318" y="288"/>
                </a:cubicBezTo>
                <a:cubicBezTo>
                  <a:pt x="315" y="277"/>
                  <a:pt x="311" y="259"/>
                  <a:pt x="307" y="251"/>
                </a:cubicBezTo>
                <a:cubicBezTo>
                  <a:pt x="303" y="243"/>
                  <a:pt x="299" y="236"/>
                  <a:pt x="297" y="229"/>
                </a:cubicBezTo>
                <a:cubicBezTo>
                  <a:pt x="295" y="223"/>
                  <a:pt x="288" y="205"/>
                  <a:pt x="284" y="201"/>
                </a:cubicBezTo>
                <a:cubicBezTo>
                  <a:pt x="279" y="198"/>
                  <a:pt x="277" y="182"/>
                  <a:pt x="273" y="172"/>
                </a:cubicBezTo>
                <a:cubicBezTo>
                  <a:pt x="268" y="162"/>
                  <a:pt x="267" y="155"/>
                  <a:pt x="263" y="152"/>
                </a:cubicBezTo>
                <a:cubicBezTo>
                  <a:pt x="263" y="152"/>
                  <a:pt x="268" y="146"/>
                  <a:pt x="267" y="141"/>
                </a:cubicBezTo>
                <a:cubicBezTo>
                  <a:pt x="267" y="141"/>
                  <a:pt x="269" y="135"/>
                  <a:pt x="273" y="135"/>
                </a:cubicBezTo>
                <a:cubicBezTo>
                  <a:pt x="273" y="135"/>
                  <a:pt x="300" y="132"/>
                  <a:pt x="292" y="118"/>
                </a:cubicBezTo>
                <a:cubicBezTo>
                  <a:pt x="292" y="118"/>
                  <a:pt x="298" y="111"/>
                  <a:pt x="293" y="108"/>
                </a:cubicBezTo>
                <a:cubicBezTo>
                  <a:pt x="293" y="108"/>
                  <a:pt x="297" y="106"/>
                  <a:pt x="295" y="103"/>
                </a:cubicBezTo>
                <a:cubicBezTo>
                  <a:pt x="295" y="103"/>
                  <a:pt x="291" y="96"/>
                  <a:pt x="296" y="96"/>
                </a:cubicBezTo>
                <a:cubicBezTo>
                  <a:pt x="296" y="96"/>
                  <a:pt x="308" y="91"/>
                  <a:pt x="297" y="83"/>
                </a:cubicBezTo>
                <a:cubicBezTo>
                  <a:pt x="297" y="83"/>
                  <a:pt x="286" y="77"/>
                  <a:pt x="289" y="72"/>
                </a:cubicBezTo>
                <a:cubicBezTo>
                  <a:pt x="289" y="72"/>
                  <a:pt x="292" y="67"/>
                  <a:pt x="289" y="63"/>
                </a:cubicBezTo>
                <a:cubicBezTo>
                  <a:pt x="289" y="63"/>
                  <a:pt x="284" y="52"/>
                  <a:pt x="283" y="48"/>
                </a:cubicBezTo>
                <a:cubicBezTo>
                  <a:pt x="283" y="48"/>
                  <a:pt x="296" y="37"/>
                  <a:pt x="280" y="28"/>
                </a:cubicBezTo>
                <a:cubicBezTo>
                  <a:pt x="280" y="28"/>
                  <a:pt x="220" y="0"/>
                  <a:pt x="197" y="49"/>
                </a:cubicBezTo>
                <a:cubicBezTo>
                  <a:pt x="197" y="49"/>
                  <a:pt x="190" y="73"/>
                  <a:pt x="206" y="103"/>
                </a:cubicBezTo>
                <a:cubicBezTo>
                  <a:pt x="206" y="103"/>
                  <a:pt x="212" y="111"/>
                  <a:pt x="210" y="114"/>
                </a:cubicBezTo>
                <a:cubicBezTo>
                  <a:pt x="210" y="114"/>
                  <a:pt x="210" y="118"/>
                  <a:pt x="213" y="118"/>
                </a:cubicBezTo>
                <a:cubicBezTo>
                  <a:pt x="213" y="118"/>
                  <a:pt x="252" y="127"/>
                  <a:pt x="264" y="161"/>
                </a:cubicBezTo>
                <a:cubicBezTo>
                  <a:pt x="264" y="161"/>
                  <a:pt x="265" y="168"/>
                  <a:pt x="261" y="173"/>
                </a:cubicBezTo>
                <a:cubicBezTo>
                  <a:pt x="265" y="174"/>
                  <a:pt x="265" y="174"/>
                  <a:pt x="265" y="174"/>
                </a:cubicBezTo>
                <a:cubicBezTo>
                  <a:pt x="265" y="174"/>
                  <a:pt x="262" y="177"/>
                  <a:pt x="269" y="190"/>
                </a:cubicBezTo>
                <a:cubicBezTo>
                  <a:pt x="271" y="197"/>
                  <a:pt x="271" y="197"/>
                  <a:pt x="271" y="197"/>
                </a:cubicBezTo>
                <a:cubicBezTo>
                  <a:pt x="271" y="197"/>
                  <a:pt x="232" y="125"/>
                  <a:pt x="212" y="127"/>
                </a:cubicBezTo>
                <a:cubicBezTo>
                  <a:pt x="213" y="118"/>
                  <a:pt x="213" y="118"/>
                  <a:pt x="213" y="118"/>
                </a:cubicBezTo>
                <a:cubicBezTo>
                  <a:pt x="213" y="118"/>
                  <a:pt x="210" y="135"/>
                  <a:pt x="204" y="139"/>
                </a:cubicBezTo>
                <a:cubicBezTo>
                  <a:pt x="198" y="143"/>
                  <a:pt x="186" y="144"/>
                  <a:pt x="179" y="157"/>
                </a:cubicBezTo>
                <a:cubicBezTo>
                  <a:pt x="171" y="171"/>
                  <a:pt x="153" y="200"/>
                  <a:pt x="149" y="215"/>
                </a:cubicBezTo>
                <a:cubicBezTo>
                  <a:pt x="146" y="230"/>
                  <a:pt x="149" y="227"/>
                  <a:pt x="149" y="238"/>
                </a:cubicBezTo>
                <a:cubicBezTo>
                  <a:pt x="148" y="248"/>
                  <a:pt x="149" y="246"/>
                  <a:pt x="144" y="255"/>
                </a:cubicBezTo>
                <a:cubicBezTo>
                  <a:pt x="140" y="264"/>
                  <a:pt x="139" y="279"/>
                  <a:pt x="141" y="288"/>
                </a:cubicBezTo>
                <a:cubicBezTo>
                  <a:pt x="143" y="297"/>
                  <a:pt x="146" y="292"/>
                  <a:pt x="141" y="302"/>
                </a:cubicBezTo>
                <a:cubicBezTo>
                  <a:pt x="136" y="311"/>
                  <a:pt x="136" y="316"/>
                  <a:pt x="136" y="323"/>
                </a:cubicBezTo>
                <a:cubicBezTo>
                  <a:pt x="136" y="331"/>
                  <a:pt x="140" y="336"/>
                  <a:pt x="139" y="343"/>
                </a:cubicBezTo>
                <a:cubicBezTo>
                  <a:pt x="138" y="351"/>
                  <a:pt x="134" y="363"/>
                  <a:pt x="137" y="377"/>
                </a:cubicBezTo>
                <a:cubicBezTo>
                  <a:pt x="139" y="391"/>
                  <a:pt x="140" y="394"/>
                  <a:pt x="138" y="401"/>
                </a:cubicBezTo>
                <a:cubicBezTo>
                  <a:pt x="136" y="408"/>
                  <a:pt x="128" y="465"/>
                  <a:pt x="125" y="474"/>
                </a:cubicBezTo>
                <a:cubicBezTo>
                  <a:pt x="123" y="484"/>
                  <a:pt x="123" y="488"/>
                  <a:pt x="123" y="488"/>
                </a:cubicBezTo>
                <a:cubicBezTo>
                  <a:pt x="123" y="488"/>
                  <a:pt x="136" y="494"/>
                  <a:pt x="140" y="493"/>
                </a:cubicBezTo>
                <a:cubicBezTo>
                  <a:pt x="140" y="493"/>
                  <a:pt x="127" y="496"/>
                  <a:pt x="119" y="513"/>
                </a:cubicBezTo>
                <a:cubicBezTo>
                  <a:pt x="68" y="496"/>
                  <a:pt x="68" y="496"/>
                  <a:pt x="68" y="496"/>
                </a:cubicBezTo>
                <a:cubicBezTo>
                  <a:pt x="68" y="496"/>
                  <a:pt x="56" y="488"/>
                  <a:pt x="48" y="507"/>
                </a:cubicBezTo>
                <a:cubicBezTo>
                  <a:pt x="41" y="526"/>
                  <a:pt x="6" y="631"/>
                  <a:pt x="6" y="631"/>
                </a:cubicBezTo>
                <a:cubicBezTo>
                  <a:pt x="6" y="631"/>
                  <a:pt x="0" y="639"/>
                  <a:pt x="23" y="647"/>
                </a:cubicBezTo>
                <a:close/>
                <a:moveTo>
                  <a:pt x="270" y="168"/>
                </a:moveTo>
                <a:cubicBezTo>
                  <a:pt x="266" y="161"/>
                  <a:pt x="266" y="161"/>
                  <a:pt x="266" y="161"/>
                </a:cubicBezTo>
                <a:cubicBezTo>
                  <a:pt x="264" y="153"/>
                  <a:pt x="264" y="153"/>
                  <a:pt x="264" y="153"/>
                </a:cubicBezTo>
                <a:cubicBezTo>
                  <a:pt x="265" y="155"/>
                  <a:pt x="270" y="168"/>
                  <a:pt x="270" y="168"/>
                </a:cubicBezTo>
                <a:close/>
                <a:moveTo>
                  <a:pt x="299" y="327"/>
                </a:moveTo>
                <a:cubicBezTo>
                  <a:pt x="300" y="328"/>
                  <a:pt x="300" y="328"/>
                  <a:pt x="300" y="328"/>
                </a:cubicBezTo>
                <a:cubicBezTo>
                  <a:pt x="300" y="328"/>
                  <a:pt x="307" y="334"/>
                  <a:pt x="304" y="344"/>
                </a:cubicBezTo>
                <a:cubicBezTo>
                  <a:pt x="304" y="344"/>
                  <a:pt x="302" y="357"/>
                  <a:pt x="304" y="361"/>
                </a:cubicBezTo>
                <a:cubicBezTo>
                  <a:pt x="306" y="365"/>
                  <a:pt x="304" y="362"/>
                  <a:pt x="304" y="362"/>
                </a:cubicBezTo>
                <a:cubicBezTo>
                  <a:pt x="304" y="362"/>
                  <a:pt x="306" y="367"/>
                  <a:pt x="304" y="369"/>
                </a:cubicBezTo>
                <a:cubicBezTo>
                  <a:pt x="299" y="371"/>
                  <a:pt x="299" y="371"/>
                  <a:pt x="299" y="371"/>
                </a:cubicBezTo>
                <a:cubicBezTo>
                  <a:pt x="299" y="371"/>
                  <a:pt x="300" y="332"/>
                  <a:pt x="299" y="327"/>
                </a:cubicBezTo>
                <a:close/>
                <a:moveTo>
                  <a:pt x="132" y="518"/>
                </a:moveTo>
                <a:cubicBezTo>
                  <a:pt x="132" y="518"/>
                  <a:pt x="134" y="509"/>
                  <a:pt x="139" y="509"/>
                </a:cubicBezTo>
                <a:cubicBezTo>
                  <a:pt x="139" y="509"/>
                  <a:pt x="142" y="517"/>
                  <a:pt x="146" y="513"/>
                </a:cubicBezTo>
                <a:cubicBezTo>
                  <a:pt x="146" y="513"/>
                  <a:pt x="147" y="520"/>
                  <a:pt x="150" y="519"/>
                </a:cubicBezTo>
                <a:cubicBezTo>
                  <a:pt x="148" y="524"/>
                  <a:pt x="148" y="524"/>
                  <a:pt x="148" y="524"/>
                </a:cubicBezTo>
                <a:lnTo>
                  <a:pt x="132" y="518"/>
                </a:lnTo>
                <a:close/>
              </a:path>
            </a:pathLst>
          </a:custGeom>
          <a:solidFill>
            <a:srgbClr val="152D6C"/>
          </a:solidFill>
          <a:ln>
            <a:noFill/>
          </a:ln>
          <a:effectLst>
            <a:reflection blurRad="101600" stA="41000" endPos="35000" dir="5400000" sy="-100000" algn="bl" rotWithShape="0"/>
          </a:effectLst>
        </p:spPr>
        <p:txBody>
          <a:bodyPr anchor="ctr"/>
          <a:lstStyle/>
          <a:p>
            <a:pPr algn="ctr"/>
            <a:endParaRPr>
              <a:cs typeface="+mn-ea"/>
              <a:sym typeface="+mn-lt"/>
            </a:endParaRPr>
          </a:p>
        </p:txBody>
      </p:sp>
      <p:cxnSp>
        <p:nvCxnSpPr>
          <p:cNvPr id="39" name="直接连接符 38">
            <a:extLst>
              <a:ext uri="{FF2B5EF4-FFF2-40B4-BE49-F238E27FC236}">
                <a16:creationId xmlns:a16="http://schemas.microsoft.com/office/drawing/2014/main" id="{0FD3DB0C-00FD-49D4-A958-7FD08005B5A4}"/>
              </a:ext>
            </a:extLst>
          </p:cNvPr>
          <p:cNvCxnSpPr/>
          <p:nvPr/>
        </p:nvCxnSpPr>
        <p:spPr>
          <a:xfrm flipH="1">
            <a:off x="10041230" y="3617823"/>
            <a:ext cx="1" cy="509262"/>
          </a:xfrm>
          <a:prstGeom prst="line">
            <a:avLst/>
          </a:prstGeom>
          <a:solidFill>
            <a:schemeClr val="tx1"/>
          </a:solidFill>
          <a:ln w="19050">
            <a:solidFill>
              <a:srgbClr val="152D6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0" name="圆: 空心 20">
            <a:extLst>
              <a:ext uri="{FF2B5EF4-FFF2-40B4-BE49-F238E27FC236}">
                <a16:creationId xmlns:a16="http://schemas.microsoft.com/office/drawing/2014/main" id="{5A150DFD-5D2E-4B54-84C4-255A46023ADC}"/>
              </a:ext>
            </a:extLst>
          </p:cNvPr>
          <p:cNvSpPr/>
          <p:nvPr/>
        </p:nvSpPr>
        <p:spPr>
          <a:xfrm>
            <a:off x="9941397" y="3472799"/>
            <a:ext cx="199665" cy="199665"/>
          </a:xfrm>
          <a:prstGeom prst="donut">
            <a:avLst/>
          </a:pr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6" name="组合 5">
            <a:extLst>
              <a:ext uri="{FF2B5EF4-FFF2-40B4-BE49-F238E27FC236}">
                <a16:creationId xmlns:a16="http://schemas.microsoft.com/office/drawing/2014/main" id="{74F6D912-618D-48A6-8AC4-5FC9D12C4776}"/>
              </a:ext>
            </a:extLst>
          </p:cNvPr>
          <p:cNvGrpSpPr/>
          <p:nvPr/>
        </p:nvGrpSpPr>
        <p:grpSpPr>
          <a:xfrm>
            <a:off x="1187681" y="4496634"/>
            <a:ext cx="9948085" cy="1563506"/>
            <a:chOff x="1187681" y="4496634"/>
            <a:chExt cx="9948085" cy="1563506"/>
          </a:xfrm>
        </p:grpSpPr>
        <p:sp>
          <p:nvSpPr>
            <p:cNvPr id="21" name="文本框 63">
              <a:extLst>
                <a:ext uri="{FF2B5EF4-FFF2-40B4-BE49-F238E27FC236}">
                  <a16:creationId xmlns:a16="http://schemas.microsoft.com/office/drawing/2014/main" id="{165D68E5-3945-48D2-BD5B-6B751403A313}"/>
                </a:ext>
              </a:extLst>
            </p:cNvPr>
            <p:cNvSpPr txBox="1">
              <a:spLocks/>
            </p:cNvSpPr>
            <p:nvPr/>
          </p:nvSpPr>
          <p:spPr bwMode="auto">
            <a:xfrm>
              <a:off x="118768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2" name="文本框 64">
              <a:extLst>
                <a:ext uri="{FF2B5EF4-FFF2-40B4-BE49-F238E27FC236}">
                  <a16:creationId xmlns:a16="http://schemas.microsoft.com/office/drawing/2014/main" id="{A4DD6B0F-CC09-47DD-9CFC-2F0860D54ADD}"/>
                </a:ext>
              </a:extLst>
            </p:cNvPr>
            <p:cNvSpPr txBox="1">
              <a:spLocks/>
            </p:cNvSpPr>
            <p:nvPr/>
          </p:nvSpPr>
          <p:spPr bwMode="auto">
            <a:xfrm>
              <a:off x="118768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文本框 61">
              <a:extLst>
                <a:ext uri="{FF2B5EF4-FFF2-40B4-BE49-F238E27FC236}">
                  <a16:creationId xmlns:a16="http://schemas.microsoft.com/office/drawing/2014/main" id="{CC2C8A7E-286E-4260-9155-73B77767B367}"/>
                </a:ext>
              </a:extLst>
            </p:cNvPr>
            <p:cNvSpPr txBox="1">
              <a:spLocks/>
            </p:cNvSpPr>
            <p:nvPr/>
          </p:nvSpPr>
          <p:spPr bwMode="auto">
            <a:xfrm>
              <a:off x="3198225"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7" name="文本框 62">
              <a:extLst>
                <a:ext uri="{FF2B5EF4-FFF2-40B4-BE49-F238E27FC236}">
                  <a16:creationId xmlns:a16="http://schemas.microsoft.com/office/drawing/2014/main" id="{2404BD47-EDA4-4C30-952D-3A4898F5F7E2}"/>
                </a:ext>
              </a:extLst>
            </p:cNvPr>
            <p:cNvSpPr txBox="1">
              <a:spLocks/>
            </p:cNvSpPr>
            <p:nvPr/>
          </p:nvSpPr>
          <p:spPr bwMode="auto">
            <a:xfrm>
              <a:off x="3198225"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文本框 59">
              <a:extLst>
                <a:ext uri="{FF2B5EF4-FFF2-40B4-BE49-F238E27FC236}">
                  <a16:creationId xmlns:a16="http://schemas.microsoft.com/office/drawing/2014/main" id="{D2E34EFC-C2DD-4C7D-B2CF-49ECD29660F2}"/>
                </a:ext>
              </a:extLst>
            </p:cNvPr>
            <p:cNvSpPr txBox="1">
              <a:spLocks/>
            </p:cNvSpPr>
            <p:nvPr/>
          </p:nvSpPr>
          <p:spPr bwMode="auto">
            <a:xfrm>
              <a:off x="520877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2" name="文本框 60">
              <a:extLst>
                <a:ext uri="{FF2B5EF4-FFF2-40B4-BE49-F238E27FC236}">
                  <a16:creationId xmlns:a16="http://schemas.microsoft.com/office/drawing/2014/main" id="{CEDF7DF6-535D-47AC-B174-771D068A3375}"/>
                </a:ext>
              </a:extLst>
            </p:cNvPr>
            <p:cNvSpPr txBox="1">
              <a:spLocks/>
            </p:cNvSpPr>
            <p:nvPr/>
          </p:nvSpPr>
          <p:spPr bwMode="auto">
            <a:xfrm>
              <a:off x="520877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6" name="文本框 57">
              <a:extLst>
                <a:ext uri="{FF2B5EF4-FFF2-40B4-BE49-F238E27FC236}">
                  <a16:creationId xmlns:a16="http://schemas.microsoft.com/office/drawing/2014/main" id="{D34FB8F6-55B6-43BB-9866-0CCFF7ADEE7C}"/>
                </a:ext>
              </a:extLst>
            </p:cNvPr>
            <p:cNvSpPr txBox="1">
              <a:spLocks/>
            </p:cNvSpPr>
            <p:nvPr/>
          </p:nvSpPr>
          <p:spPr bwMode="auto">
            <a:xfrm>
              <a:off x="7219317"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37" name="文本框 58">
              <a:extLst>
                <a:ext uri="{FF2B5EF4-FFF2-40B4-BE49-F238E27FC236}">
                  <a16:creationId xmlns:a16="http://schemas.microsoft.com/office/drawing/2014/main" id="{D451A33F-559D-4B50-A12E-7F49959700C4}"/>
                </a:ext>
              </a:extLst>
            </p:cNvPr>
            <p:cNvSpPr txBox="1">
              <a:spLocks/>
            </p:cNvSpPr>
            <p:nvPr/>
          </p:nvSpPr>
          <p:spPr bwMode="auto">
            <a:xfrm>
              <a:off x="7241267"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1" name="文本框 55">
              <a:extLst>
                <a:ext uri="{FF2B5EF4-FFF2-40B4-BE49-F238E27FC236}">
                  <a16:creationId xmlns:a16="http://schemas.microsoft.com/office/drawing/2014/main" id="{0054E534-BFF8-48F0-A78F-6619D3B20A24}"/>
                </a:ext>
              </a:extLst>
            </p:cNvPr>
            <p:cNvSpPr txBox="1">
              <a:spLocks/>
            </p:cNvSpPr>
            <p:nvPr/>
          </p:nvSpPr>
          <p:spPr bwMode="auto">
            <a:xfrm>
              <a:off x="9229861" y="4496634"/>
              <a:ext cx="1883955" cy="314164"/>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algn="ctr" fontAlgn="auto">
                <a:spcBef>
                  <a:spcPts val="0"/>
                </a:spcBef>
                <a:spcAft>
                  <a:spcPts val="0"/>
                </a:spcAft>
                <a:defRPr/>
              </a:pPr>
              <a:r>
                <a:rPr lang="zh-CN" altLang="en-US" sz="1600"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42" name="文本框 56">
              <a:extLst>
                <a:ext uri="{FF2B5EF4-FFF2-40B4-BE49-F238E27FC236}">
                  <a16:creationId xmlns:a16="http://schemas.microsoft.com/office/drawing/2014/main" id="{A2C645E7-F68A-4B66-AC9E-BC8A94AA9B9D}"/>
                </a:ext>
              </a:extLst>
            </p:cNvPr>
            <p:cNvSpPr txBox="1">
              <a:spLocks/>
            </p:cNvSpPr>
            <p:nvPr/>
          </p:nvSpPr>
          <p:spPr bwMode="auto">
            <a:xfrm>
              <a:off x="9251811" y="4810797"/>
              <a:ext cx="1883955" cy="124934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defTabSz="1116330">
                <a:lnSpc>
                  <a:spcPct val="160000"/>
                </a:lnSpc>
                <a:defRPr/>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a:t>
              </a:r>
              <a:endPar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48" name="组合 47">
            <a:extLst>
              <a:ext uri="{FF2B5EF4-FFF2-40B4-BE49-F238E27FC236}">
                <a16:creationId xmlns:a16="http://schemas.microsoft.com/office/drawing/2014/main" id="{1F54E900-8C33-4437-9504-064BAA76060B}"/>
              </a:ext>
            </a:extLst>
          </p:cNvPr>
          <p:cNvGrpSpPr/>
          <p:nvPr/>
        </p:nvGrpSpPr>
        <p:grpSpPr>
          <a:xfrm>
            <a:off x="4819650" y="131417"/>
            <a:ext cx="2635938" cy="461665"/>
            <a:chOff x="4819650" y="131417"/>
            <a:chExt cx="2635938" cy="461665"/>
          </a:xfrm>
        </p:grpSpPr>
        <p:sp>
          <p:nvSpPr>
            <p:cNvPr id="49" name="文本框 48">
              <a:extLst>
                <a:ext uri="{FF2B5EF4-FFF2-40B4-BE49-F238E27FC236}">
                  <a16:creationId xmlns:a16="http://schemas.microsoft.com/office/drawing/2014/main" id="{7B0CABFD-ED4C-4136-8E11-7EC01EAE63EC}"/>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50" name="组合 49">
              <a:extLst>
                <a:ext uri="{FF2B5EF4-FFF2-40B4-BE49-F238E27FC236}">
                  <a16:creationId xmlns:a16="http://schemas.microsoft.com/office/drawing/2014/main" id="{F82819CD-D981-40C5-8A62-3F6D3BA081DD}"/>
                </a:ext>
              </a:extLst>
            </p:cNvPr>
            <p:cNvGrpSpPr/>
            <p:nvPr/>
          </p:nvGrpSpPr>
          <p:grpSpPr>
            <a:xfrm>
              <a:off x="5013556" y="593082"/>
              <a:ext cx="2223876" cy="0"/>
              <a:chOff x="4925068" y="593082"/>
              <a:chExt cx="2223876" cy="0"/>
            </a:xfrm>
          </p:grpSpPr>
          <p:cxnSp>
            <p:nvCxnSpPr>
              <p:cNvPr id="51" name="直接连接符 50">
                <a:extLst>
                  <a:ext uri="{FF2B5EF4-FFF2-40B4-BE49-F238E27FC236}">
                    <a16:creationId xmlns:a16="http://schemas.microsoft.com/office/drawing/2014/main" id="{0935DA61-7610-467E-9166-E12AC7C2C4F7}"/>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8AFB073-CD8D-4CA3-A9E8-4B2C2F643285}"/>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79497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900" decel="100000" fill="hold"/>
                                        <p:tgtEl>
                                          <p:spTgt spid="1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900" decel="100000" fill="hold"/>
                                        <p:tgtEl>
                                          <p:spTgt spid="2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900" decel="100000" fill="hold"/>
                                        <p:tgtEl>
                                          <p:spTgt spid="2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900" decel="100000" fill="hold"/>
                                        <p:tgtEl>
                                          <p:spTgt spid="2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900" decel="100000" fill="hold"/>
                                        <p:tgtEl>
                                          <p:spTgt spid="25"/>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900" decel="100000" fill="hold"/>
                                        <p:tgtEl>
                                          <p:spTgt spid="28"/>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900" decel="100000" fill="hold"/>
                                        <p:tgtEl>
                                          <p:spTgt spid="2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1000"/>
                                        <p:tgtEl>
                                          <p:spTgt spid="30"/>
                                        </p:tgtEl>
                                      </p:cBhvr>
                                    </p:animEffect>
                                    <p:anim calcmode="lin" valueType="num">
                                      <p:cBhvr>
                                        <p:cTn id="56" dur="1000" fill="hold"/>
                                        <p:tgtEl>
                                          <p:spTgt spid="30"/>
                                        </p:tgtEl>
                                        <p:attrNameLst>
                                          <p:attrName>ppt_x</p:attrName>
                                        </p:attrNameLst>
                                      </p:cBhvr>
                                      <p:tavLst>
                                        <p:tav tm="0">
                                          <p:val>
                                            <p:strVal val="#ppt_x"/>
                                          </p:val>
                                        </p:tav>
                                        <p:tav tm="100000">
                                          <p:val>
                                            <p:strVal val="#ppt_x"/>
                                          </p:val>
                                        </p:tav>
                                      </p:tavLst>
                                    </p:anim>
                                    <p:anim calcmode="lin" valueType="num">
                                      <p:cBhvr>
                                        <p:cTn id="57" dur="900" decel="100000" fill="hold"/>
                                        <p:tgtEl>
                                          <p:spTgt spid="30"/>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900" decel="100000" fill="hold"/>
                                        <p:tgtEl>
                                          <p:spTgt spid="33"/>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900" decel="100000" fill="hold"/>
                                        <p:tgtEl>
                                          <p:spTgt spid="34"/>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900" decel="100000" fill="hold"/>
                                        <p:tgtEl>
                                          <p:spTgt spid="3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1000"/>
                                        <p:tgtEl>
                                          <p:spTgt spid="38"/>
                                        </p:tgtEl>
                                      </p:cBhvr>
                                    </p:animEffect>
                                    <p:anim calcmode="lin" valueType="num">
                                      <p:cBhvr>
                                        <p:cTn id="80" dur="1000" fill="hold"/>
                                        <p:tgtEl>
                                          <p:spTgt spid="38"/>
                                        </p:tgtEl>
                                        <p:attrNameLst>
                                          <p:attrName>ppt_x</p:attrName>
                                        </p:attrNameLst>
                                      </p:cBhvr>
                                      <p:tavLst>
                                        <p:tav tm="0">
                                          <p:val>
                                            <p:strVal val="#ppt_x"/>
                                          </p:val>
                                        </p:tav>
                                        <p:tav tm="100000">
                                          <p:val>
                                            <p:strVal val="#ppt_x"/>
                                          </p:val>
                                        </p:tav>
                                      </p:tavLst>
                                    </p:anim>
                                    <p:anim calcmode="lin" valueType="num">
                                      <p:cBhvr>
                                        <p:cTn id="81" dur="900" decel="100000" fill="hold"/>
                                        <p:tgtEl>
                                          <p:spTgt spid="38"/>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83" presetID="37"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1000"/>
                                        <p:tgtEl>
                                          <p:spTgt spid="39"/>
                                        </p:tgtEl>
                                      </p:cBhvr>
                                    </p:animEffect>
                                    <p:anim calcmode="lin" valueType="num">
                                      <p:cBhvr>
                                        <p:cTn id="86" dur="1000" fill="hold"/>
                                        <p:tgtEl>
                                          <p:spTgt spid="39"/>
                                        </p:tgtEl>
                                        <p:attrNameLst>
                                          <p:attrName>ppt_x</p:attrName>
                                        </p:attrNameLst>
                                      </p:cBhvr>
                                      <p:tavLst>
                                        <p:tav tm="0">
                                          <p:val>
                                            <p:strVal val="#ppt_x"/>
                                          </p:val>
                                        </p:tav>
                                        <p:tav tm="100000">
                                          <p:val>
                                            <p:strVal val="#ppt_x"/>
                                          </p:val>
                                        </p:tav>
                                      </p:tavLst>
                                    </p:anim>
                                    <p:anim calcmode="lin" valueType="num">
                                      <p:cBhvr>
                                        <p:cTn id="87" dur="900" decel="100000" fill="hold"/>
                                        <p:tgtEl>
                                          <p:spTgt spid="39"/>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1000"/>
                                        <p:tgtEl>
                                          <p:spTgt spid="40"/>
                                        </p:tgtEl>
                                      </p:cBhvr>
                                    </p:animEffect>
                                    <p:anim calcmode="lin" valueType="num">
                                      <p:cBhvr>
                                        <p:cTn id="92" dur="1000" fill="hold"/>
                                        <p:tgtEl>
                                          <p:spTgt spid="40"/>
                                        </p:tgtEl>
                                        <p:attrNameLst>
                                          <p:attrName>ppt_x</p:attrName>
                                        </p:attrNameLst>
                                      </p:cBhvr>
                                      <p:tavLst>
                                        <p:tav tm="0">
                                          <p:val>
                                            <p:strVal val="#ppt_x"/>
                                          </p:val>
                                        </p:tav>
                                        <p:tav tm="100000">
                                          <p:val>
                                            <p:strVal val="#ppt_x"/>
                                          </p:val>
                                        </p:tav>
                                      </p:tavLst>
                                    </p:anim>
                                    <p:anim calcmode="lin" valueType="num">
                                      <p:cBhvr>
                                        <p:cTn id="93" dur="900" decel="100000" fill="hold"/>
                                        <p:tgtEl>
                                          <p:spTgt spid="40"/>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95" fill="hold">
                            <p:stCondLst>
                              <p:cond delay="1000"/>
                            </p:stCondLst>
                            <p:childTnLst>
                              <p:par>
                                <p:cTn id="96" presetID="22" presetClass="entr" presetSubtype="1" fill="hold" nodeType="after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up)">
                                      <p:cBhvr>
                                        <p:cTn id="9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5" grpId="0" animBg="1"/>
      <p:bldP spid="28" grpId="0" animBg="1"/>
      <p:bldP spid="30" grpId="0" animBg="1"/>
      <p:bldP spid="33" grpId="0" animBg="1"/>
      <p:bldP spid="35" grpId="0" animBg="1"/>
      <p:bldP spid="38"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52b0676d-feee-4c24-97a0-d7f395280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8E40974-FF45-46AD-AF3F-279647E2DF81}"/>
              </a:ext>
            </a:extLst>
          </p:cNvPr>
          <p:cNvGrpSpPr>
            <a:grpSpLocks noChangeAspect="1"/>
          </p:cNvGrpSpPr>
          <p:nvPr/>
        </p:nvGrpSpPr>
        <p:grpSpPr>
          <a:xfrm>
            <a:off x="3883239" y="1910267"/>
            <a:ext cx="4425521" cy="3489326"/>
            <a:chOff x="3501875" y="1598757"/>
            <a:chExt cx="5154384" cy="4064000"/>
          </a:xfrm>
        </p:grpSpPr>
        <p:sp>
          <p:nvSpPr>
            <p:cNvPr id="90" name="íşḻîde">
              <a:extLst>
                <a:ext uri="{FF2B5EF4-FFF2-40B4-BE49-F238E27FC236}">
                  <a16:creationId xmlns:a16="http://schemas.microsoft.com/office/drawing/2014/main" id="{C7FA3216-93F1-4B07-B3A4-AF790E1A1A18}"/>
                </a:ext>
              </a:extLst>
            </p:cNvPr>
            <p:cNvSpPr/>
            <p:nvPr/>
          </p:nvSpPr>
          <p:spPr>
            <a:xfrm>
              <a:off x="5195150" y="2729908"/>
              <a:ext cx="1801701" cy="1801700"/>
            </a:xfrm>
            <a:prstGeom prst="ellipse">
              <a:avLst/>
            </a:prstGeom>
            <a:solidFill>
              <a:srgbClr val="152D6C"/>
            </a:solidFill>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1" name="íṧľïḋè">
              <a:extLst>
                <a:ext uri="{FF2B5EF4-FFF2-40B4-BE49-F238E27FC236}">
                  <a16:creationId xmlns:a16="http://schemas.microsoft.com/office/drawing/2014/main" id="{1B451C0B-864C-47BE-9EE2-D4A065732DCD}"/>
                </a:ext>
              </a:extLst>
            </p:cNvPr>
            <p:cNvSpPr/>
            <p:nvPr/>
          </p:nvSpPr>
          <p:spPr>
            <a:xfrm>
              <a:off x="4207933"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2" name="îsľíḑê">
              <a:extLst>
                <a:ext uri="{FF2B5EF4-FFF2-40B4-BE49-F238E27FC236}">
                  <a16:creationId xmlns:a16="http://schemas.microsoft.com/office/drawing/2014/main" id="{25508380-673D-47B0-AB1E-6BC21FFF643E}"/>
                </a:ext>
              </a:extLst>
            </p:cNvPr>
            <p:cNvSpPr/>
            <p:nvPr/>
          </p:nvSpPr>
          <p:spPr>
            <a:xfrm flipH="1">
              <a:off x="7451880"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3" name="íšļîdé">
              <a:extLst>
                <a:ext uri="{FF2B5EF4-FFF2-40B4-BE49-F238E27FC236}">
                  <a16:creationId xmlns:a16="http://schemas.microsoft.com/office/drawing/2014/main" id="{C0557640-A479-4185-8180-C6D33F8525FC}"/>
                </a:ext>
              </a:extLst>
            </p:cNvPr>
            <p:cNvSpPr/>
            <p:nvPr/>
          </p:nvSpPr>
          <p:spPr>
            <a:xfrm>
              <a:off x="3501875"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4" name="íṡļiḍe">
              <a:extLst>
                <a:ext uri="{FF2B5EF4-FFF2-40B4-BE49-F238E27FC236}">
                  <a16:creationId xmlns:a16="http://schemas.microsoft.com/office/drawing/2014/main" id="{0DD97BCB-13E9-45AB-9369-DC726AB0FBA0}"/>
                </a:ext>
              </a:extLst>
            </p:cNvPr>
            <p:cNvSpPr/>
            <p:nvPr/>
          </p:nvSpPr>
          <p:spPr>
            <a:xfrm flipH="1">
              <a:off x="8124072" y="3122758"/>
              <a:ext cx="532187" cy="1016000"/>
            </a:xfrm>
            <a:prstGeom prst="chevron">
              <a:avLst>
                <a:gd name="adj" fmla="val 62310"/>
              </a:avLst>
            </a:prstGeom>
            <a:solidFill>
              <a:srgbClr val="5D9FC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nvGrpSpPr>
            <p:cNvPr id="95" name="îṩḷiḍè">
              <a:extLst>
                <a:ext uri="{FF2B5EF4-FFF2-40B4-BE49-F238E27FC236}">
                  <a16:creationId xmlns:a16="http://schemas.microsoft.com/office/drawing/2014/main" id="{027D2FFC-38C3-4934-97D3-88720EA17D70}"/>
                </a:ext>
              </a:extLst>
            </p:cNvPr>
            <p:cNvGrpSpPr/>
            <p:nvPr/>
          </p:nvGrpSpPr>
          <p:grpSpPr>
            <a:xfrm>
              <a:off x="5757334" y="3292091"/>
              <a:ext cx="677333" cy="677333"/>
              <a:chOff x="990600" y="1936122"/>
              <a:chExt cx="508000" cy="508000"/>
            </a:xfrm>
            <a:solidFill>
              <a:schemeClr val="accent1"/>
            </a:solidFill>
          </p:grpSpPr>
          <p:sp>
            <p:nvSpPr>
              <p:cNvPr id="98" name="ïṥḷîḑê">
                <a:extLst>
                  <a:ext uri="{FF2B5EF4-FFF2-40B4-BE49-F238E27FC236}">
                    <a16:creationId xmlns:a16="http://schemas.microsoft.com/office/drawing/2014/main" id="{497BC71F-53C9-4138-B7AC-6BAAA118AA2F}"/>
                  </a:ext>
                </a:extLst>
              </p:cNvPr>
              <p:cNvSpPr/>
              <p:nvPr/>
            </p:nvSpPr>
            <p:spPr>
              <a:xfrm>
                <a:off x="990600" y="1936122"/>
                <a:ext cx="508000" cy="508000"/>
              </a:xfrm>
              <a:prstGeom prst="ellipse">
                <a:avLst/>
              </a:prstGeom>
              <a:solidFill>
                <a:srgbClr val="152D6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9" name="ïŝľíḓè">
                <a:extLst>
                  <a:ext uri="{FF2B5EF4-FFF2-40B4-BE49-F238E27FC236}">
                    <a16:creationId xmlns:a16="http://schemas.microsoft.com/office/drawing/2014/main" id="{9AD1E870-7274-481D-9261-946F64B71809}"/>
                  </a:ext>
                </a:extLst>
              </p:cNvPr>
              <p:cNvSpPr/>
              <p:nvPr/>
            </p:nvSpPr>
            <p:spPr bwMode="auto">
              <a:xfrm>
                <a:off x="1117600" y="2087704"/>
                <a:ext cx="254000" cy="20483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96" name="ïṩľide">
              <a:extLst>
                <a:ext uri="{FF2B5EF4-FFF2-40B4-BE49-F238E27FC236}">
                  <a16:creationId xmlns:a16="http://schemas.microsoft.com/office/drawing/2014/main" id="{EAFE2C19-4D45-41D5-BEAF-82EC3C9DAE52}"/>
                </a:ext>
              </a:extLst>
            </p:cNvPr>
            <p:cNvSpPr/>
            <p:nvPr/>
          </p:nvSpPr>
          <p:spPr>
            <a:xfrm>
              <a:off x="4064000" y="1598757"/>
              <a:ext cx="4064000" cy="4064000"/>
            </a:xfrm>
            <a:prstGeom prst="ellipse">
              <a:avLst/>
            </a:prstGeom>
            <a:noFill/>
            <a:ln w="19050">
              <a:solidFill>
                <a:srgbClr val="5D9FC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sp>
          <p:nvSpPr>
            <p:cNvPr id="97" name="iṣlíḋé">
              <a:extLst>
                <a:ext uri="{FF2B5EF4-FFF2-40B4-BE49-F238E27FC236}">
                  <a16:creationId xmlns:a16="http://schemas.microsoft.com/office/drawing/2014/main" id="{6F714F43-10A2-45DC-ACE8-27D3CEBE61EC}"/>
                </a:ext>
              </a:extLst>
            </p:cNvPr>
            <p:cNvSpPr/>
            <p:nvPr/>
          </p:nvSpPr>
          <p:spPr>
            <a:xfrm>
              <a:off x="4775200" y="2309957"/>
              <a:ext cx="2641600" cy="2641600"/>
            </a:xfrm>
            <a:prstGeom prst="ellipse">
              <a:avLst/>
            </a:prstGeom>
            <a:noFill/>
            <a:ln w="19050">
              <a:solidFill>
                <a:srgbClr val="5D9FC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思源黑体 CN Light" panose="020B0300000000000000" pitchFamily="34" charset="-122"/>
                <a:ea typeface="思源黑体 CN Light" panose="020B0300000000000000" pitchFamily="34" charset="-122"/>
                <a:sym typeface="华文细黑" panose="02010600040101010101" pitchFamily="2" charset="-122"/>
              </a:endParaRPr>
            </a:p>
          </p:txBody>
        </p:sp>
      </p:grpSp>
      <p:sp>
        <p:nvSpPr>
          <p:cNvPr id="100" name="文本框 32">
            <a:extLst>
              <a:ext uri="{FF2B5EF4-FFF2-40B4-BE49-F238E27FC236}">
                <a16:creationId xmlns:a16="http://schemas.microsoft.com/office/drawing/2014/main" id="{A4C92A7B-BA60-41B3-B8A1-D7AF2A909588}"/>
              </a:ext>
            </a:extLst>
          </p:cNvPr>
          <p:cNvSpPr txBox="1"/>
          <p:nvPr/>
        </p:nvSpPr>
        <p:spPr>
          <a:xfrm>
            <a:off x="8478535" y="1910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1" name="文本框 33">
            <a:extLst>
              <a:ext uri="{FF2B5EF4-FFF2-40B4-BE49-F238E27FC236}">
                <a16:creationId xmlns:a16="http://schemas.microsoft.com/office/drawing/2014/main" id="{2D10B3A8-499A-41E7-AFE0-23A7266AA7DA}"/>
              </a:ext>
            </a:extLst>
          </p:cNvPr>
          <p:cNvSpPr txBox="1"/>
          <p:nvPr/>
        </p:nvSpPr>
        <p:spPr>
          <a:xfrm>
            <a:off x="8478534" y="2248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2" name="文本框 35">
            <a:extLst>
              <a:ext uri="{FF2B5EF4-FFF2-40B4-BE49-F238E27FC236}">
                <a16:creationId xmlns:a16="http://schemas.microsoft.com/office/drawing/2014/main" id="{099C609C-B4AF-4497-9DAC-8BFC5E36391F}"/>
              </a:ext>
            </a:extLst>
          </p:cNvPr>
          <p:cNvSpPr txBox="1"/>
          <p:nvPr/>
        </p:nvSpPr>
        <p:spPr>
          <a:xfrm>
            <a:off x="8478535" y="4323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3" name="文本框 36">
            <a:extLst>
              <a:ext uri="{FF2B5EF4-FFF2-40B4-BE49-F238E27FC236}">
                <a16:creationId xmlns:a16="http://schemas.microsoft.com/office/drawing/2014/main" id="{E189A8E5-EDAD-4B88-9743-19BB219C1AC4}"/>
              </a:ext>
            </a:extLst>
          </p:cNvPr>
          <p:cNvSpPr txBox="1"/>
          <p:nvPr/>
        </p:nvSpPr>
        <p:spPr>
          <a:xfrm>
            <a:off x="8478534" y="4661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4" name="文本框 38">
            <a:extLst>
              <a:ext uri="{FF2B5EF4-FFF2-40B4-BE49-F238E27FC236}">
                <a16:creationId xmlns:a16="http://schemas.microsoft.com/office/drawing/2014/main" id="{067C1B47-37B8-49E4-9164-EAC83CF9554C}"/>
              </a:ext>
            </a:extLst>
          </p:cNvPr>
          <p:cNvSpPr txBox="1"/>
          <p:nvPr/>
        </p:nvSpPr>
        <p:spPr>
          <a:xfrm>
            <a:off x="1603851" y="1910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5" name="文本框 39">
            <a:extLst>
              <a:ext uri="{FF2B5EF4-FFF2-40B4-BE49-F238E27FC236}">
                <a16:creationId xmlns:a16="http://schemas.microsoft.com/office/drawing/2014/main" id="{0A2B09C2-65F2-445C-87BD-71D30BF61C67}"/>
              </a:ext>
            </a:extLst>
          </p:cNvPr>
          <p:cNvSpPr txBox="1"/>
          <p:nvPr/>
        </p:nvSpPr>
        <p:spPr>
          <a:xfrm>
            <a:off x="952633" y="2248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sp>
        <p:nvSpPr>
          <p:cNvPr id="106" name="文本框 41">
            <a:extLst>
              <a:ext uri="{FF2B5EF4-FFF2-40B4-BE49-F238E27FC236}">
                <a16:creationId xmlns:a16="http://schemas.microsoft.com/office/drawing/2014/main" id="{9CC09845-86C7-4398-9FCC-8C081A07726D}"/>
              </a:ext>
            </a:extLst>
          </p:cNvPr>
          <p:cNvSpPr txBox="1"/>
          <p:nvPr/>
        </p:nvSpPr>
        <p:spPr>
          <a:xfrm>
            <a:off x="1603851" y="4323267"/>
            <a:ext cx="2133781" cy="36933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标题文字添加</a:t>
            </a:r>
          </a:p>
        </p:txBody>
      </p:sp>
      <p:sp>
        <p:nvSpPr>
          <p:cNvPr id="107" name="文本框 42">
            <a:extLst>
              <a:ext uri="{FF2B5EF4-FFF2-40B4-BE49-F238E27FC236}">
                <a16:creationId xmlns:a16="http://schemas.microsoft.com/office/drawing/2014/main" id="{A5906D29-F509-49CE-BFD9-BA57063B0DE2}"/>
              </a:ext>
            </a:extLst>
          </p:cNvPr>
          <p:cNvSpPr txBox="1"/>
          <p:nvPr/>
        </p:nvSpPr>
        <p:spPr>
          <a:xfrm>
            <a:off x="952633" y="4661821"/>
            <a:ext cx="2784999" cy="794833"/>
          </a:xfrm>
          <a:prstGeom prst="rect">
            <a:avLst/>
          </a:prstGeom>
          <a:effectLst/>
        </p:spPr>
        <p:txBody>
          <a:bodyPr vert="horz" wrap="square">
            <a:spAutoFit/>
          </a:bodyPr>
          <a:lstStyle>
            <a:defPPr>
              <a:defRPr lang="zh-CN"/>
            </a:defPPr>
            <a:lvl1pPr>
              <a:defRPr sz="1000">
                <a:solidFill>
                  <a:schemeClr val="bg1">
                    <a:lumMod val="6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050"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华文细黑" panose="02010600040101010101" pitchFamily="2" charset="-122"/>
              </a:rPr>
              <a:t>The user can demonstrate on a projector or computer, or presentation and make it film to be used in a wider field</a:t>
            </a:r>
          </a:p>
        </p:txBody>
      </p:sp>
      <p:grpSp>
        <p:nvGrpSpPr>
          <p:cNvPr id="26" name="组合 25">
            <a:extLst>
              <a:ext uri="{FF2B5EF4-FFF2-40B4-BE49-F238E27FC236}">
                <a16:creationId xmlns:a16="http://schemas.microsoft.com/office/drawing/2014/main" id="{8B7C1498-C2C5-43A9-BE4E-1F0E263966DE}"/>
              </a:ext>
            </a:extLst>
          </p:cNvPr>
          <p:cNvGrpSpPr/>
          <p:nvPr/>
        </p:nvGrpSpPr>
        <p:grpSpPr>
          <a:xfrm>
            <a:off x="4819650" y="131417"/>
            <a:ext cx="2635938" cy="461665"/>
            <a:chOff x="4819650" y="131417"/>
            <a:chExt cx="2635938" cy="461665"/>
          </a:xfrm>
        </p:grpSpPr>
        <p:sp>
          <p:nvSpPr>
            <p:cNvPr id="32" name="文本框 31">
              <a:extLst>
                <a:ext uri="{FF2B5EF4-FFF2-40B4-BE49-F238E27FC236}">
                  <a16:creationId xmlns:a16="http://schemas.microsoft.com/office/drawing/2014/main" id="{5426C91B-876E-46B8-A40C-6323507B2E7F}"/>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33" name="组合 32">
              <a:extLst>
                <a:ext uri="{FF2B5EF4-FFF2-40B4-BE49-F238E27FC236}">
                  <a16:creationId xmlns:a16="http://schemas.microsoft.com/office/drawing/2014/main" id="{43288267-253C-4F8C-B769-A4FB1CDA7A34}"/>
                </a:ext>
              </a:extLst>
            </p:cNvPr>
            <p:cNvGrpSpPr/>
            <p:nvPr/>
          </p:nvGrpSpPr>
          <p:grpSpPr>
            <a:xfrm>
              <a:off x="5013556" y="593082"/>
              <a:ext cx="2223876" cy="0"/>
              <a:chOff x="4925068" y="593082"/>
              <a:chExt cx="2223876" cy="0"/>
            </a:xfrm>
          </p:grpSpPr>
          <p:cxnSp>
            <p:nvCxnSpPr>
              <p:cNvPr id="34" name="直接连接符 33">
                <a:extLst>
                  <a:ext uri="{FF2B5EF4-FFF2-40B4-BE49-F238E27FC236}">
                    <a16:creationId xmlns:a16="http://schemas.microsoft.com/office/drawing/2014/main" id="{56E78BAE-4387-49EA-881B-C05E5F8EE0EF}"/>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EA9A657-C57D-456A-AFFC-F929AEAF39B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826554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barn(inVertical)">
                                      <p:cBhvr>
                                        <p:cTn id="7" dur="500"/>
                                        <p:tgtEl>
                                          <p:spTgt spid="8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0-#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0-#ppt_w/2"/>
                                          </p:val>
                                        </p:tav>
                                        <p:tav tm="100000">
                                          <p:val>
                                            <p:strVal val="#ppt_x"/>
                                          </p:val>
                                        </p:tav>
                                      </p:tavLst>
                                    </p:anim>
                                    <p:anim calcmode="lin" valueType="num">
                                      <p:cBhvr additive="base">
                                        <p:cTn id="16" dur="500" fill="hold"/>
                                        <p:tgtEl>
                                          <p:spTgt spid="10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0-#ppt_w/2"/>
                                          </p:val>
                                        </p:tav>
                                        <p:tav tm="100000">
                                          <p:val>
                                            <p:strVal val="#ppt_x"/>
                                          </p:val>
                                        </p:tav>
                                      </p:tavLst>
                                    </p:anim>
                                    <p:anim calcmode="lin" valueType="num">
                                      <p:cBhvr additive="base">
                                        <p:cTn id="20" dur="500" fill="hold"/>
                                        <p:tgtEl>
                                          <p:spTgt spid="10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fill="hold"/>
                                        <p:tgtEl>
                                          <p:spTgt spid="107"/>
                                        </p:tgtEl>
                                        <p:attrNameLst>
                                          <p:attrName>ppt_x</p:attrName>
                                        </p:attrNameLst>
                                      </p:cBhvr>
                                      <p:tavLst>
                                        <p:tav tm="0">
                                          <p:val>
                                            <p:strVal val="0-#ppt_w/2"/>
                                          </p:val>
                                        </p:tav>
                                        <p:tav tm="100000">
                                          <p:val>
                                            <p:strVal val="#ppt_x"/>
                                          </p:val>
                                        </p:tav>
                                      </p:tavLst>
                                    </p:anim>
                                    <p:anim calcmode="lin" valueType="num">
                                      <p:cBhvr additive="base">
                                        <p:cTn id="24" dur="500" fill="hold"/>
                                        <p:tgtEl>
                                          <p:spTgt spid="10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1+#ppt_w/2"/>
                                          </p:val>
                                        </p:tav>
                                        <p:tav tm="100000">
                                          <p:val>
                                            <p:strVal val="#ppt_x"/>
                                          </p:val>
                                        </p:tav>
                                      </p:tavLst>
                                    </p:anim>
                                    <p:anim calcmode="lin" valueType="num">
                                      <p:cBhvr additive="base">
                                        <p:cTn id="28" dur="500" fill="hold"/>
                                        <p:tgtEl>
                                          <p:spTgt spid="10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1+#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500" fill="hold"/>
                                        <p:tgtEl>
                                          <p:spTgt spid="102"/>
                                        </p:tgtEl>
                                        <p:attrNameLst>
                                          <p:attrName>ppt_x</p:attrName>
                                        </p:attrNameLst>
                                      </p:cBhvr>
                                      <p:tavLst>
                                        <p:tav tm="0">
                                          <p:val>
                                            <p:strVal val="1+#ppt_w/2"/>
                                          </p:val>
                                        </p:tav>
                                        <p:tav tm="100000">
                                          <p:val>
                                            <p:strVal val="#ppt_x"/>
                                          </p:val>
                                        </p:tav>
                                      </p:tavLst>
                                    </p:anim>
                                    <p:anim calcmode="lin" valueType="num">
                                      <p:cBhvr additive="base">
                                        <p:cTn id="36" dur="500" fill="hold"/>
                                        <p:tgtEl>
                                          <p:spTgt spid="10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1+#ppt_w/2"/>
                                          </p:val>
                                        </p:tav>
                                        <p:tav tm="100000">
                                          <p:val>
                                            <p:strVal val="#ppt_x"/>
                                          </p:val>
                                        </p:tav>
                                      </p:tavLst>
                                    </p:anim>
                                    <p:anim calcmode="lin" valueType="num">
                                      <p:cBhvr additive="base">
                                        <p:cTn id="40"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105" grpId="0"/>
      <p:bldP spid="106" grpId="0"/>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47797" y="1723855"/>
            <a:ext cx="4604260" cy="21837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flipH="1">
            <a:off x="5990375" y="1723855"/>
            <a:ext cx="5222010" cy="2183750"/>
          </a:xfrm>
          <a:prstGeom prst="rect">
            <a:avLst/>
          </a:prstGeom>
          <a:solidFill>
            <a:srgbClr val="152D6C"/>
          </a:solidFill>
          <a:ln w="285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8565" rtl="0" eaLnBrk="1" latinLnBrk="0" hangingPunct="1">
              <a:defRPr sz="2400" kern="1200">
                <a:solidFill>
                  <a:schemeClr val="lt1"/>
                </a:solidFill>
                <a:latin typeface="+mn-lt"/>
                <a:ea typeface="+mn-ea"/>
                <a:cs typeface="+mn-cs"/>
              </a:defRPr>
            </a:lvl1pPr>
            <a:lvl2pPr marL="609600" algn="l" defTabSz="1218565" rtl="0" eaLnBrk="1" latinLnBrk="0" hangingPunct="1">
              <a:defRPr sz="2400" kern="1200">
                <a:solidFill>
                  <a:schemeClr val="lt1"/>
                </a:solidFill>
                <a:latin typeface="+mn-lt"/>
                <a:ea typeface="+mn-ea"/>
                <a:cs typeface="+mn-cs"/>
              </a:defRPr>
            </a:lvl2pPr>
            <a:lvl3pPr marL="1219200" algn="l" defTabSz="1218565" rtl="0" eaLnBrk="1" latinLnBrk="0" hangingPunct="1">
              <a:defRPr sz="2400" kern="1200">
                <a:solidFill>
                  <a:schemeClr val="lt1"/>
                </a:solidFill>
                <a:latin typeface="+mn-lt"/>
                <a:ea typeface="+mn-ea"/>
                <a:cs typeface="+mn-cs"/>
              </a:defRPr>
            </a:lvl3pPr>
            <a:lvl4pPr marL="1828800" algn="l" defTabSz="1218565" rtl="0" eaLnBrk="1" latinLnBrk="0" hangingPunct="1">
              <a:defRPr sz="2400" kern="1200">
                <a:solidFill>
                  <a:schemeClr val="lt1"/>
                </a:solidFill>
                <a:latin typeface="+mn-lt"/>
                <a:ea typeface="+mn-ea"/>
                <a:cs typeface="+mn-cs"/>
              </a:defRPr>
            </a:lvl4pPr>
            <a:lvl5pPr marL="2438400" algn="l" defTabSz="1218565" rtl="0" eaLnBrk="1" latinLnBrk="0" hangingPunct="1">
              <a:defRPr sz="2400" kern="1200">
                <a:solidFill>
                  <a:schemeClr val="lt1"/>
                </a:solidFill>
                <a:latin typeface="+mn-lt"/>
                <a:ea typeface="+mn-ea"/>
                <a:cs typeface="+mn-cs"/>
              </a:defRPr>
            </a:lvl5pPr>
            <a:lvl6pPr marL="3048000" algn="l" defTabSz="1218565" rtl="0" eaLnBrk="1" latinLnBrk="0" hangingPunct="1">
              <a:defRPr sz="2400" kern="1200">
                <a:solidFill>
                  <a:schemeClr val="lt1"/>
                </a:solidFill>
                <a:latin typeface="+mn-lt"/>
                <a:ea typeface="+mn-ea"/>
                <a:cs typeface="+mn-cs"/>
              </a:defRPr>
            </a:lvl6pPr>
            <a:lvl7pPr marL="3657600" algn="l" defTabSz="1218565" rtl="0" eaLnBrk="1" latinLnBrk="0" hangingPunct="1">
              <a:defRPr sz="2400" kern="1200">
                <a:solidFill>
                  <a:schemeClr val="lt1"/>
                </a:solidFill>
                <a:latin typeface="+mn-lt"/>
                <a:ea typeface="+mn-ea"/>
                <a:cs typeface="+mn-cs"/>
              </a:defRPr>
            </a:lvl7pPr>
            <a:lvl8pPr marL="4267200" algn="l" defTabSz="1218565" rtl="0" eaLnBrk="1" latinLnBrk="0" hangingPunct="1">
              <a:defRPr sz="2400" kern="1200">
                <a:solidFill>
                  <a:schemeClr val="lt1"/>
                </a:solidFill>
                <a:latin typeface="+mn-lt"/>
                <a:ea typeface="+mn-ea"/>
                <a:cs typeface="+mn-cs"/>
              </a:defRPr>
            </a:lvl8pPr>
            <a:lvl9pPr marL="4876800" algn="l" defTabSz="1218565" rtl="0" eaLnBrk="1" latinLnBrk="0" hangingPunct="1">
              <a:defRPr sz="2400" kern="1200">
                <a:solidFill>
                  <a:schemeClr val="lt1"/>
                </a:solidFill>
                <a:latin typeface="+mn-lt"/>
                <a:ea typeface="+mn-ea"/>
                <a:cs typeface="+mn-cs"/>
              </a:defRPr>
            </a:lvl9pPr>
          </a:lstStyle>
          <a:p>
            <a:pPr algn="ctr"/>
            <a:endParaRPr lang="en-US">
              <a:latin typeface="思源黑体 CN Light" panose="020B0300000000000000" pitchFamily="34" charset="-122"/>
              <a:ea typeface="思源黑体 CN Light" panose="020B0300000000000000" pitchFamily="34" charset="-122"/>
            </a:endParaRPr>
          </a:p>
        </p:txBody>
      </p:sp>
      <p:sp>
        <p:nvSpPr>
          <p:cNvPr id="4" name="Text Box 10"/>
          <p:cNvSpPr txBox="1">
            <a:spLocks noChangeArrowheads="1"/>
          </p:cNvSpPr>
          <p:nvPr/>
        </p:nvSpPr>
        <p:spPr bwMode="auto">
          <a:xfrm flipH="1">
            <a:off x="8906249"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5" name="Text Box 10"/>
          <p:cNvSpPr txBox="1">
            <a:spLocks noChangeArrowheads="1"/>
          </p:cNvSpPr>
          <p:nvPr/>
        </p:nvSpPr>
        <p:spPr bwMode="auto">
          <a:xfrm flipH="1">
            <a:off x="6342717"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6" name="Text Box 10"/>
          <p:cNvSpPr txBox="1">
            <a:spLocks noChangeArrowheads="1"/>
          </p:cNvSpPr>
          <p:nvPr/>
        </p:nvSpPr>
        <p:spPr bwMode="auto">
          <a:xfrm flipH="1">
            <a:off x="3665250"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altLang="zh-CN"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7" name="Text Box 10"/>
          <p:cNvSpPr txBox="1">
            <a:spLocks noChangeArrowheads="1"/>
          </p:cNvSpPr>
          <p:nvPr/>
        </p:nvSpPr>
        <p:spPr bwMode="auto">
          <a:xfrm flipH="1">
            <a:off x="1101718" y="4849689"/>
            <a:ext cx="2278695" cy="1154162"/>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defTabSz="1087755">
              <a:lnSpc>
                <a:spcPct val="200000"/>
              </a:lnSpc>
            </a:pPr>
            <a:r>
              <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606030504020204" pitchFamily="34" charset="0"/>
              </a:rPr>
              <a:t>Ultimate Time</a:t>
            </a:r>
          </a:p>
          <a:p>
            <a:pPr algn="ctr">
              <a:lnSpc>
                <a:spcPct val="120000"/>
              </a:lnSpc>
            </a:pPr>
            <a:r>
              <a:rPr lang="en-US"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a:t>
            </a:r>
            <a:endParaRPr lang="en-GB" altLang="zh-CN" sz="1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sp>
        <p:nvSpPr>
          <p:cNvPr id="8" name="Text Box 10"/>
          <p:cNvSpPr txBox="1">
            <a:spLocks noChangeArrowheads="1"/>
          </p:cNvSpPr>
          <p:nvPr/>
        </p:nvSpPr>
        <p:spPr bwMode="auto">
          <a:xfrm flipH="1">
            <a:off x="7559810" y="2057640"/>
            <a:ext cx="2201198" cy="353943"/>
          </a:xfrm>
          <a:prstGeom prst="rect">
            <a:avLst/>
          </a:prstGeom>
          <a:noFill/>
          <a:ln w="9525">
            <a:noFill/>
            <a:miter lim="800000"/>
          </a:ln>
        </p:spPr>
        <p:txBody>
          <a:bodyPr wrap="square" lIns="45720" tIns="22860" rIns="45720" bIns="2286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思源黑体 CN Light" panose="020B0300000000000000" pitchFamily="34" charset="-122"/>
                <a:ea typeface="思源黑体 CN Light" panose="020B0300000000000000" pitchFamily="34" charset="-122"/>
              </a:rPr>
              <a:t>YOUR TITLE</a:t>
            </a:r>
            <a:endParaRPr lang="zh-CN" altLang="en-US" sz="2000" b="1" dirty="0">
              <a:solidFill>
                <a:schemeClr val="bg1"/>
              </a:solidFill>
              <a:latin typeface="思源黑体 CN Light" panose="020B0300000000000000" pitchFamily="34" charset="-122"/>
              <a:ea typeface="思源黑体 CN Light" panose="020B0300000000000000" pitchFamily="34" charset="-122"/>
            </a:endParaRPr>
          </a:p>
        </p:txBody>
      </p:sp>
      <p:grpSp>
        <p:nvGrpSpPr>
          <p:cNvPr id="9" name="Group 20"/>
          <p:cNvGrpSpPr/>
          <p:nvPr/>
        </p:nvGrpSpPr>
        <p:grpSpPr>
          <a:xfrm flipH="1">
            <a:off x="9795261" y="4280688"/>
            <a:ext cx="500673" cy="503782"/>
            <a:chOff x="7971783" y="2080670"/>
            <a:chExt cx="401822" cy="404317"/>
          </a:xfrm>
          <a:solidFill>
            <a:srgbClr val="152D6C"/>
          </a:solidFill>
        </p:grpSpPr>
        <p:sp>
          <p:nvSpPr>
            <p:cNvPr id="10"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1"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12" name="Group 23"/>
          <p:cNvGrpSpPr/>
          <p:nvPr/>
        </p:nvGrpSpPr>
        <p:grpSpPr>
          <a:xfrm flipH="1">
            <a:off x="7186833" y="4335109"/>
            <a:ext cx="485123" cy="422927"/>
            <a:chOff x="7540014" y="4306907"/>
            <a:chExt cx="389342" cy="339426"/>
          </a:xfrm>
          <a:solidFill>
            <a:srgbClr val="5D9FCE"/>
          </a:solidFill>
        </p:grpSpPr>
        <p:sp>
          <p:nvSpPr>
            <p:cNvPr id="13"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4"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5"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8"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9"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0"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2"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3"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24" name="Group 35"/>
          <p:cNvGrpSpPr/>
          <p:nvPr/>
        </p:nvGrpSpPr>
        <p:grpSpPr>
          <a:xfrm flipH="1">
            <a:off x="2003747" y="4307122"/>
            <a:ext cx="472684" cy="469574"/>
            <a:chOff x="6853673" y="3715407"/>
            <a:chExt cx="379359" cy="376864"/>
          </a:xfrm>
          <a:solidFill>
            <a:srgbClr val="5D9FCE"/>
          </a:solidFill>
        </p:grpSpPr>
        <p:sp>
          <p:nvSpPr>
            <p:cNvPr id="25"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6"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7"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8"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9"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4"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5"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6"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7"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8"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9"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0"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1"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2"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43" name="Group 54"/>
          <p:cNvGrpSpPr/>
          <p:nvPr/>
        </p:nvGrpSpPr>
        <p:grpSpPr>
          <a:xfrm flipH="1">
            <a:off x="4618013" y="4337289"/>
            <a:ext cx="373171" cy="485123"/>
            <a:chOff x="6421904" y="4798576"/>
            <a:chExt cx="299494" cy="389342"/>
          </a:xfrm>
          <a:solidFill>
            <a:srgbClr val="152D6C"/>
          </a:solidFill>
        </p:grpSpPr>
        <p:sp>
          <p:nvSpPr>
            <p:cNvPr id="44"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5"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endParaRPr 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46" name="文本框 38"/>
          <p:cNvSpPr txBox="1"/>
          <p:nvPr/>
        </p:nvSpPr>
        <p:spPr>
          <a:xfrm>
            <a:off x="6514648" y="2449504"/>
            <a:ext cx="4291523" cy="1200329"/>
          </a:xfrm>
          <a:prstGeom prst="rect">
            <a:avLst/>
          </a:prstGeom>
          <a:noFill/>
          <a:effectLst/>
        </p:spPr>
        <p:txBody>
          <a:bodyPr wrap="square" rtlCol="0">
            <a:spAutoFit/>
          </a:bodyPr>
          <a:ls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gn="ctr">
              <a:lnSpc>
                <a:spcPct val="120000"/>
              </a:lnSpc>
            </a:pPr>
            <a:r>
              <a:rPr lang="en-US"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copy your content to Please replace text, click add relevant headline, modify the text content, also can copy your content to</a:t>
            </a:r>
            <a:r>
              <a:rPr lang="en-GB"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 </a:t>
            </a:r>
            <a:r>
              <a:rPr lang="en-US"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a:t>
            </a:r>
            <a:endParaRPr lang="en-GB" altLang="zh-CN" sz="1200" dirty="0">
              <a:solidFill>
                <a:schemeClr val="bg1"/>
              </a:solidFill>
              <a:latin typeface="思源黑体 CN Light" panose="020B0300000000000000" pitchFamily="34" charset="-122"/>
              <a:ea typeface="思源黑体 CN Light" panose="020B0300000000000000" pitchFamily="34" charset="-122"/>
              <a:cs typeface="+mn-ea"/>
              <a:sym typeface="Arial" panose="020B0604020202020204" pitchFamily="34" charset="0"/>
            </a:endParaRPr>
          </a:p>
        </p:txBody>
      </p:sp>
      <p:grpSp>
        <p:nvGrpSpPr>
          <p:cNvPr id="52" name="组合 51">
            <a:extLst>
              <a:ext uri="{FF2B5EF4-FFF2-40B4-BE49-F238E27FC236}">
                <a16:creationId xmlns:a16="http://schemas.microsoft.com/office/drawing/2014/main" id="{C92BDDCB-5659-4028-AD9D-5EA7D1AC3A09}"/>
              </a:ext>
            </a:extLst>
          </p:cNvPr>
          <p:cNvGrpSpPr/>
          <p:nvPr/>
        </p:nvGrpSpPr>
        <p:grpSpPr>
          <a:xfrm>
            <a:off x="4819650" y="131417"/>
            <a:ext cx="2635938" cy="461665"/>
            <a:chOff x="4819650" y="131417"/>
            <a:chExt cx="2635938" cy="461665"/>
          </a:xfrm>
        </p:grpSpPr>
        <p:sp>
          <p:nvSpPr>
            <p:cNvPr id="58" name="文本框 57">
              <a:extLst>
                <a:ext uri="{FF2B5EF4-FFF2-40B4-BE49-F238E27FC236}">
                  <a16:creationId xmlns:a16="http://schemas.microsoft.com/office/drawing/2014/main" id="{29C22A63-18F7-49AC-BB78-F314FE730EC1}"/>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59" name="组合 58">
              <a:extLst>
                <a:ext uri="{FF2B5EF4-FFF2-40B4-BE49-F238E27FC236}">
                  <a16:creationId xmlns:a16="http://schemas.microsoft.com/office/drawing/2014/main" id="{0C453794-6F6A-45D5-A27E-B95437E7C6D5}"/>
                </a:ext>
              </a:extLst>
            </p:cNvPr>
            <p:cNvGrpSpPr/>
            <p:nvPr/>
          </p:nvGrpSpPr>
          <p:grpSpPr>
            <a:xfrm>
              <a:off x="5013556" y="593082"/>
              <a:ext cx="2223876" cy="0"/>
              <a:chOff x="4925068" y="593082"/>
              <a:chExt cx="2223876" cy="0"/>
            </a:xfrm>
          </p:grpSpPr>
          <p:cxnSp>
            <p:nvCxnSpPr>
              <p:cNvPr id="60" name="直接连接符 59">
                <a:extLst>
                  <a:ext uri="{FF2B5EF4-FFF2-40B4-BE49-F238E27FC236}">
                    <a16:creationId xmlns:a16="http://schemas.microsoft.com/office/drawing/2014/main" id="{B05D3FDF-A741-4F40-973F-097B093DE378}"/>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A2861F2-30FD-44AF-ACF7-0CB06F64064B}"/>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309008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crush"/>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800" decel="100000"/>
                                        <p:tgtEl>
                                          <p:spTgt spid="2"/>
                                        </p:tgtEl>
                                      </p:cBhvr>
                                    </p:animEffect>
                                    <p:anim calcmode="lin" valueType="num">
                                      <p:cBhvr>
                                        <p:cTn id="24" dur="800" decel="100000" fill="hold"/>
                                        <p:tgtEl>
                                          <p:spTgt spid="2"/>
                                        </p:tgtEl>
                                        <p:attrNameLst>
                                          <p:attrName>style.rotation</p:attrName>
                                        </p:attrNameLst>
                                      </p:cBhvr>
                                      <p:tavLst>
                                        <p:tav tm="0">
                                          <p:val>
                                            <p:fltVal val="-90"/>
                                          </p:val>
                                        </p:tav>
                                        <p:tav tm="100000">
                                          <p:val>
                                            <p:fltVal val="0"/>
                                          </p:val>
                                        </p:tav>
                                      </p:tavLst>
                                    </p:anim>
                                    <p:anim calcmode="lin" valueType="num">
                                      <p:cBhvr>
                                        <p:cTn id="25" dur="800" decel="100000" fill="hold"/>
                                        <p:tgtEl>
                                          <p:spTgt spid="2"/>
                                        </p:tgtEl>
                                        <p:attrNameLst>
                                          <p:attrName>ppt_x</p:attrName>
                                        </p:attrNameLst>
                                      </p:cBhvr>
                                      <p:tavLst>
                                        <p:tav tm="0">
                                          <p:val>
                                            <p:strVal val="#ppt_x+0.4"/>
                                          </p:val>
                                        </p:tav>
                                        <p:tav tm="100000">
                                          <p:val>
                                            <p:strVal val="#ppt_x-0.05"/>
                                          </p:val>
                                        </p:tav>
                                      </p:tavLst>
                                    </p:anim>
                                    <p:anim calcmode="lin" valueType="num">
                                      <p:cBhvr>
                                        <p:cTn id="26" dur="800" decel="100000" fill="hold"/>
                                        <p:tgtEl>
                                          <p:spTgt spid="2"/>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800" decel="100000"/>
                                        <p:tgtEl>
                                          <p:spTgt spid="3"/>
                                        </p:tgtEl>
                                      </p:cBhvr>
                                    </p:animEffect>
                                    <p:anim calcmode="lin" valueType="num">
                                      <p:cBhvr>
                                        <p:cTn id="32" dur="800" decel="100000" fill="hold"/>
                                        <p:tgtEl>
                                          <p:spTgt spid="3"/>
                                        </p:tgtEl>
                                        <p:attrNameLst>
                                          <p:attrName>style.rotation</p:attrName>
                                        </p:attrNameLst>
                                      </p:cBhvr>
                                      <p:tavLst>
                                        <p:tav tm="0">
                                          <p:val>
                                            <p:fltVal val="-90"/>
                                          </p:val>
                                        </p:tav>
                                        <p:tav tm="100000">
                                          <p:val>
                                            <p:fltVal val="0"/>
                                          </p:val>
                                        </p:tav>
                                      </p:tavLst>
                                    </p:anim>
                                    <p:anim calcmode="lin" valueType="num">
                                      <p:cBhvr>
                                        <p:cTn id="33" dur="800" decel="100000" fill="hold"/>
                                        <p:tgtEl>
                                          <p:spTgt spid="3"/>
                                        </p:tgtEl>
                                        <p:attrNameLst>
                                          <p:attrName>ppt_x</p:attrName>
                                        </p:attrNameLst>
                                      </p:cBhvr>
                                      <p:tavLst>
                                        <p:tav tm="0">
                                          <p:val>
                                            <p:strVal val="#ppt_x+0.4"/>
                                          </p:val>
                                        </p:tav>
                                        <p:tav tm="100000">
                                          <p:val>
                                            <p:strVal val="#ppt_x-0.05"/>
                                          </p:val>
                                        </p:tav>
                                      </p:tavLst>
                                    </p:anim>
                                    <p:anim calcmode="lin" valueType="num">
                                      <p:cBhvr>
                                        <p:cTn id="34" dur="800" decel="100000" fill="hold"/>
                                        <p:tgtEl>
                                          <p:spTgt spid="3"/>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37" fill="hold">
                            <p:stCondLst>
                              <p:cond delay="1000"/>
                            </p:stCondLst>
                            <p:childTnLst>
                              <p:par>
                                <p:cTn id="38" presetID="15"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
                                        </p:tgtEl>
                                        <p:attrNameLst>
                                          <p:attrName>ppt_y</p:attrName>
                                        </p:attrNameLst>
                                      </p:cBhvr>
                                      <p:tavLst>
                                        <p:tav tm="0" fmla="#ppt_y+(sin(-2*pi*(1-$))*-#ppt_x+cos(-2*pi*(1-$))*(1-#ppt_y))*(1-$)">
                                          <p:val>
                                            <p:fltVal val="0"/>
                                          </p:val>
                                        </p:tav>
                                        <p:tav tm="100000">
                                          <p:val>
                                            <p:fltVal val="1"/>
                                          </p:val>
                                        </p:tav>
                                      </p:tavLst>
                                    </p:anim>
                                  </p:childTnLst>
                                </p:cTn>
                              </p:par>
                              <p:par>
                                <p:cTn id="44" presetID="15"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1000" fill="hold"/>
                                        <p:tgtEl>
                                          <p:spTgt spid="5"/>
                                        </p:tgtEl>
                                        <p:attrNameLst>
                                          <p:attrName>ppt_w</p:attrName>
                                        </p:attrNameLst>
                                      </p:cBhvr>
                                      <p:tavLst>
                                        <p:tav tm="0">
                                          <p:val>
                                            <p:fltVal val="0"/>
                                          </p:val>
                                        </p:tav>
                                        <p:tav tm="100000">
                                          <p:val>
                                            <p:strVal val="#ppt_w"/>
                                          </p:val>
                                        </p:tav>
                                      </p:tavLst>
                                    </p:anim>
                                    <p:anim calcmode="lin" valueType="num">
                                      <p:cBhvr>
                                        <p:cTn id="47" dur="1000" fill="hold"/>
                                        <p:tgtEl>
                                          <p:spTgt spid="5"/>
                                        </p:tgtEl>
                                        <p:attrNameLst>
                                          <p:attrName>ppt_h</p:attrName>
                                        </p:attrNameLst>
                                      </p:cBhvr>
                                      <p:tavLst>
                                        <p:tav tm="0">
                                          <p:val>
                                            <p:fltVal val="0"/>
                                          </p:val>
                                        </p:tav>
                                        <p:tav tm="100000">
                                          <p:val>
                                            <p:strVal val="#ppt_h"/>
                                          </p:val>
                                        </p:tav>
                                      </p:tavLst>
                                    </p:anim>
                                    <p:anim calcmode="lin" valueType="num">
                                      <p:cBhvr>
                                        <p:cTn id="48"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5"/>
                                        </p:tgtEl>
                                        <p:attrNameLst>
                                          <p:attrName>ppt_y</p:attrName>
                                        </p:attrNameLst>
                                      </p:cBhvr>
                                      <p:tavLst>
                                        <p:tav tm="0" fmla="#ppt_y+(sin(-2*pi*(1-$))*-#ppt_x+cos(-2*pi*(1-$))*(1-#ppt_y))*(1-$)">
                                          <p:val>
                                            <p:fltVal val="0"/>
                                          </p:val>
                                        </p:tav>
                                        <p:tav tm="100000">
                                          <p:val>
                                            <p:fltVal val="1"/>
                                          </p:val>
                                        </p:tav>
                                      </p:tavLst>
                                    </p:anim>
                                  </p:childTnLst>
                                </p:cTn>
                              </p:par>
                              <p:par>
                                <p:cTn id="50" presetID="15"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fltVal val="0"/>
                                          </p:val>
                                        </p:tav>
                                        <p:tav tm="100000">
                                          <p:val>
                                            <p:strVal val="#ppt_w"/>
                                          </p:val>
                                        </p:tav>
                                      </p:tavLst>
                                    </p:anim>
                                    <p:anim calcmode="lin" valueType="num">
                                      <p:cBhvr>
                                        <p:cTn id="53" dur="1000" fill="hold"/>
                                        <p:tgtEl>
                                          <p:spTgt spid="6"/>
                                        </p:tgtEl>
                                        <p:attrNameLst>
                                          <p:attrName>ppt_h</p:attrName>
                                        </p:attrNameLst>
                                      </p:cBhvr>
                                      <p:tavLst>
                                        <p:tav tm="0">
                                          <p:val>
                                            <p:fltVal val="0"/>
                                          </p:val>
                                        </p:tav>
                                        <p:tav tm="100000">
                                          <p:val>
                                            <p:strVal val="#ppt_h"/>
                                          </p:val>
                                        </p:tav>
                                      </p:tavLst>
                                    </p:anim>
                                    <p:anim calcmode="lin" valueType="num">
                                      <p:cBhvr>
                                        <p:cTn id="5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6"/>
                                        </p:tgtEl>
                                        <p:attrNameLst>
                                          <p:attrName>ppt_y</p:attrName>
                                        </p:attrNameLst>
                                      </p:cBhvr>
                                      <p:tavLst>
                                        <p:tav tm="0" fmla="#ppt_y+(sin(-2*pi*(1-$))*-#ppt_x+cos(-2*pi*(1-$))*(1-#ppt_y))*(1-$)">
                                          <p:val>
                                            <p:fltVal val="0"/>
                                          </p:val>
                                        </p:tav>
                                        <p:tav tm="100000">
                                          <p:val>
                                            <p:fltVal val="1"/>
                                          </p:val>
                                        </p:tav>
                                      </p:tavLst>
                                    </p:anim>
                                  </p:childTnLst>
                                </p:cTn>
                              </p:par>
                              <p:par>
                                <p:cTn id="56" presetID="15"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1000" fill="hold"/>
                                        <p:tgtEl>
                                          <p:spTgt spid="7"/>
                                        </p:tgtEl>
                                        <p:attrNameLst>
                                          <p:attrName>ppt_w</p:attrName>
                                        </p:attrNameLst>
                                      </p:cBhvr>
                                      <p:tavLst>
                                        <p:tav tm="0">
                                          <p:val>
                                            <p:fltVal val="0"/>
                                          </p:val>
                                        </p:tav>
                                        <p:tav tm="100000">
                                          <p:val>
                                            <p:strVal val="#ppt_w"/>
                                          </p:val>
                                        </p:tav>
                                      </p:tavLst>
                                    </p:anim>
                                    <p:anim calcmode="lin" valueType="num">
                                      <p:cBhvr>
                                        <p:cTn id="59" dur="1000" fill="hold"/>
                                        <p:tgtEl>
                                          <p:spTgt spid="7"/>
                                        </p:tgtEl>
                                        <p:attrNameLst>
                                          <p:attrName>ppt_h</p:attrName>
                                        </p:attrNameLst>
                                      </p:cBhvr>
                                      <p:tavLst>
                                        <p:tav tm="0">
                                          <p:val>
                                            <p:fltVal val="0"/>
                                          </p:val>
                                        </p:tav>
                                        <p:tav tm="100000">
                                          <p:val>
                                            <p:strVal val="#ppt_h"/>
                                          </p:val>
                                        </p:tav>
                                      </p:tavLst>
                                    </p:anim>
                                    <p:anim calcmode="lin" valueType="num">
                                      <p:cBhvr>
                                        <p:cTn id="60"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7"/>
                                        </p:tgtEl>
                                        <p:attrNameLst>
                                          <p:attrName>ppt_y</p:attrName>
                                        </p:attrNameLst>
                                      </p:cBhvr>
                                      <p:tavLst>
                                        <p:tav tm="0" fmla="#ppt_y+(sin(-2*pi*(1-$))*-#ppt_x+cos(-2*pi*(1-$))*(1-#ppt_y))*(1-$)">
                                          <p:val>
                                            <p:fltVal val="0"/>
                                          </p:val>
                                        </p:tav>
                                        <p:tav tm="100000">
                                          <p:val>
                                            <p:fltVal val="1"/>
                                          </p:val>
                                        </p:tav>
                                      </p:tavLst>
                                    </p:anim>
                                  </p:childTnLst>
                                </p:cTn>
                              </p:par>
                              <p:par>
                                <p:cTn id="62" presetID="15"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1000" fill="hold"/>
                                        <p:tgtEl>
                                          <p:spTgt spid="9"/>
                                        </p:tgtEl>
                                        <p:attrNameLst>
                                          <p:attrName>ppt_w</p:attrName>
                                        </p:attrNameLst>
                                      </p:cBhvr>
                                      <p:tavLst>
                                        <p:tav tm="0">
                                          <p:val>
                                            <p:fltVal val="0"/>
                                          </p:val>
                                        </p:tav>
                                        <p:tav tm="100000">
                                          <p:val>
                                            <p:strVal val="#ppt_w"/>
                                          </p:val>
                                        </p:tav>
                                      </p:tavLst>
                                    </p:anim>
                                    <p:anim calcmode="lin" valueType="num">
                                      <p:cBhvr>
                                        <p:cTn id="65" dur="1000" fill="hold"/>
                                        <p:tgtEl>
                                          <p:spTgt spid="9"/>
                                        </p:tgtEl>
                                        <p:attrNameLst>
                                          <p:attrName>ppt_h</p:attrName>
                                        </p:attrNameLst>
                                      </p:cBhvr>
                                      <p:tavLst>
                                        <p:tav tm="0">
                                          <p:val>
                                            <p:fltVal val="0"/>
                                          </p:val>
                                        </p:tav>
                                        <p:tav tm="100000">
                                          <p:val>
                                            <p:strVal val="#ppt_h"/>
                                          </p:val>
                                        </p:tav>
                                      </p:tavLst>
                                    </p:anim>
                                    <p:anim calcmode="lin" valueType="num">
                                      <p:cBhvr>
                                        <p:cTn id="66"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9"/>
                                        </p:tgtEl>
                                        <p:attrNameLst>
                                          <p:attrName>ppt_y</p:attrName>
                                        </p:attrNameLst>
                                      </p:cBhvr>
                                      <p:tavLst>
                                        <p:tav tm="0" fmla="#ppt_y+(sin(-2*pi*(1-$))*-#ppt_x+cos(-2*pi*(1-$))*(1-#ppt_y))*(1-$)">
                                          <p:val>
                                            <p:fltVal val="0"/>
                                          </p:val>
                                        </p:tav>
                                        <p:tav tm="100000">
                                          <p:val>
                                            <p:fltVal val="1"/>
                                          </p:val>
                                        </p:tav>
                                      </p:tavLst>
                                    </p:anim>
                                  </p:childTnLst>
                                </p:cTn>
                              </p:par>
                              <p:par>
                                <p:cTn id="68" presetID="15" presetClass="entr" presetSubtype="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1000" fill="hold"/>
                                        <p:tgtEl>
                                          <p:spTgt spid="12"/>
                                        </p:tgtEl>
                                        <p:attrNameLst>
                                          <p:attrName>ppt_w</p:attrName>
                                        </p:attrNameLst>
                                      </p:cBhvr>
                                      <p:tavLst>
                                        <p:tav tm="0">
                                          <p:val>
                                            <p:fltVal val="0"/>
                                          </p:val>
                                        </p:tav>
                                        <p:tav tm="100000">
                                          <p:val>
                                            <p:strVal val="#ppt_w"/>
                                          </p:val>
                                        </p:tav>
                                      </p:tavLst>
                                    </p:anim>
                                    <p:anim calcmode="lin" valueType="num">
                                      <p:cBhvr>
                                        <p:cTn id="71" dur="1000" fill="hold"/>
                                        <p:tgtEl>
                                          <p:spTgt spid="12"/>
                                        </p:tgtEl>
                                        <p:attrNameLst>
                                          <p:attrName>ppt_h</p:attrName>
                                        </p:attrNameLst>
                                      </p:cBhvr>
                                      <p:tavLst>
                                        <p:tav tm="0">
                                          <p:val>
                                            <p:fltVal val="0"/>
                                          </p:val>
                                        </p:tav>
                                        <p:tav tm="100000">
                                          <p:val>
                                            <p:strVal val="#ppt_h"/>
                                          </p:val>
                                        </p:tav>
                                      </p:tavLst>
                                    </p:anim>
                                    <p:anim calcmode="lin" valueType="num">
                                      <p:cBhvr>
                                        <p:cTn id="72"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2"/>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1000" fill="hold"/>
                                        <p:tgtEl>
                                          <p:spTgt spid="24"/>
                                        </p:tgtEl>
                                        <p:attrNameLst>
                                          <p:attrName>ppt_w</p:attrName>
                                        </p:attrNameLst>
                                      </p:cBhvr>
                                      <p:tavLst>
                                        <p:tav tm="0">
                                          <p:val>
                                            <p:fltVal val="0"/>
                                          </p:val>
                                        </p:tav>
                                        <p:tav tm="100000">
                                          <p:val>
                                            <p:strVal val="#ppt_w"/>
                                          </p:val>
                                        </p:tav>
                                      </p:tavLst>
                                    </p:anim>
                                    <p:anim calcmode="lin" valueType="num">
                                      <p:cBhvr>
                                        <p:cTn id="77" dur="1000" fill="hold"/>
                                        <p:tgtEl>
                                          <p:spTgt spid="24"/>
                                        </p:tgtEl>
                                        <p:attrNameLst>
                                          <p:attrName>ppt_h</p:attrName>
                                        </p:attrNameLst>
                                      </p:cBhvr>
                                      <p:tavLst>
                                        <p:tav tm="0">
                                          <p:val>
                                            <p:fltVal val="0"/>
                                          </p:val>
                                        </p:tav>
                                        <p:tav tm="100000">
                                          <p:val>
                                            <p:strVal val="#ppt_h"/>
                                          </p:val>
                                        </p:tav>
                                      </p:tavLst>
                                    </p:anim>
                                    <p:anim calcmode="lin" valueType="num">
                                      <p:cBhvr>
                                        <p:cTn id="78"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24"/>
                                        </p:tgtEl>
                                        <p:attrNameLst>
                                          <p:attrName>ppt_y</p:attrName>
                                        </p:attrNameLst>
                                      </p:cBhvr>
                                      <p:tavLst>
                                        <p:tav tm="0" fmla="#ppt_y+(sin(-2*pi*(1-$))*-#ppt_x+cos(-2*pi*(1-$))*(1-#ppt_y))*(1-$)">
                                          <p:val>
                                            <p:fltVal val="0"/>
                                          </p:val>
                                        </p:tav>
                                        <p:tav tm="100000">
                                          <p:val>
                                            <p:fltVal val="1"/>
                                          </p:val>
                                        </p:tav>
                                      </p:tavLst>
                                    </p:anim>
                                  </p:childTnLst>
                                </p:cTn>
                              </p:par>
                              <p:par>
                                <p:cTn id="80" presetID="15"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 calcmode="lin" valueType="num">
                                      <p:cBhvr>
                                        <p:cTn id="82" dur="1000" fill="hold"/>
                                        <p:tgtEl>
                                          <p:spTgt spid="43"/>
                                        </p:tgtEl>
                                        <p:attrNameLst>
                                          <p:attrName>ppt_w</p:attrName>
                                        </p:attrNameLst>
                                      </p:cBhvr>
                                      <p:tavLst>
                                        <p:tav tm="0">
                                          <p:val>
                                            <p:fltVal val="0"/>
                                          </p:val>
                                        </p:tav>
                                        <p:tav tm="100000">
                                          <p:val>
                                            <p:strVal val="#ppt_w"/>
                                          </p:val>
                                        </p:tav>
                                      </p:tavLst>
                                    </p:anim>
                                    <p:anim calcmode="lin" valueType="num">
                                      <p:cBhvr>
                                        <p:cTn id="83" dur="1000" fill="hold"/>
                                        <p:tgtEl>
                                          <p:spTgt spid="43"/>
                                        </p:tgtEl>
                                        <p:attrNameLst>
                                          <p:attrName>ppt_h</p:attrName>
                                        </p:attrNameLst>
                                      </p:cBhvr>
                                      <p:tavLst>
                                        <p:tav tm="0">
                                          <p:val>
                                            <p:fltVal val="0"/>
                                          </p:val>
                                        </p:tav>
                                        <p:tav tm="100000">
                                          <p:val>
                                            <p:strVal val="#ppt_h"/>
                                          </p:val>
                                        </p:tav>
                                      </p:tavLst>
                                    </p:anim>
                                    <p:anim calcmode="lin" valueType="num">
                                      <p:cBhvr>
                                        <p:cTn id="84"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4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62291E17-7946-406E-84DB-DB6F4AD0F6F6}"/>
              </a:ext>
            </a:extLst>
          </p:cNvPr>
          <p:cNvGrpSpPr/>
          <p:nvPr/>
        </p:nvGrpSpPr>
        <p:grpSpPr>
          <a:xfrm>
            <a:off x="4846552" y="2132856"/>
            <a:ext cx="2658405" cy="2651760"/>
            <a:chOff x="4846552" y="2132856"/>
            <a:chExt cx="2658405" cy="2651760"/>
          </a:xfrm>
          <a:effectLst>
            <a:outerShdw blurRad="50800" dist="38100" dir="5400000" algn="t" rotWithShape="0">
              <a:prstClr val="black">
                <a:alpha val="40000"/>
              </a:prstClr>
            </a:outerShdw>
          </a:effectLst>
        </p:grpSpPr>
        <p:sp>
          <p:nvSpPr>
            <p:cNvPr id="8" name="原创设计师QQ598969553             _5"/>
            <p:cNvSpPr/>
            <p:nvPr/>
          </p:nvSpPr>
          <p:spPr bwMode="auto">
            <a:xfrm>
              <a:off x="6182400" y="2132856"/>
              <a:ext cx="1322557" cy="1466554"/>
            </a:xfrm>
            <a:custGeom>
              <a:avLst/>
              <a:gdLst>
                <a:gd name="T0" fmla="*/ 0 w 1075"/>
                <a:gd name="T1" fmla="*/ 0 h 1196"/>
                <a:gd name="T2" fmla="*/ 0 w 1075"/>
                <a:gd name="T3" fmla="*/ 98 h 1196"/>
                <a:gd name="T4" fmla="*/ 44 w 1075"/>
                <a:gd name="T5" fmla="*/ 84 h 1196"/>
                <a:gd name="T6" fmla="*/ 121 w 1075"/>
                <a:gd name="T7" fmla="*/ 160 h 1196"/>
                <a:gd name="T8" fmla="*/ 44 w 1075"/>
                <a:gd name="T9" fmla="*/ 237 h 1196"/>
                <a:gd name="T10" fmla="*/ 0 w 1075"/>
                <a:gd name="T11" fmla="*/ 223 h 1196"/>
                <a:gd name="T12" fmla="*/ 0 w 1075"/>
                <a:gd name="T13" fmla="*/ 321 h 1196"/>
                <a:gd name="T14" fmla="*/ 754 w 1075"/>
                <a:gd name="T15" fmla="*/ 1075 h 1196"/>
                <a:gd name="T16" fmla="*/ 880 w 1075"/>
                <a:gd name="T17" fmla="*/ 1075 h 1196"/>
                <a:gd name="T18" fmla="*/ 869 w 1075"/>
                <a:gd name="T19" fmla="*/ 1085 h 1196"/>
                <a:gd name="T20" fmla="*/ 850 w 1075"/>
                <a:gd name="T21" fmla="*/ 1132 h 1196"/>
                <a:gd name="T22" fmla="*/ 914 w 1075"/>
                <a:gd name="T23" fmla="*/ 1196 h 1196"/>
                <a:gd name="T24" fmla="*/ 979 w 1075"/>
                <a:gd name="T25" fmla="*/ 1132 h 1196"/>
                <a:gd name="T26" fmla="*/ 959 w 1075"/>
                <a:gd name="T27" fmla="*/ 1085 h 1196"/>
                <a:gd name="T28" fmla="*/ 949 w 1075"/>
                <a:gd name="T29" fmla="*/ 1075 h 1196"/>
                <a:gd name="T30" fmla="*/ 1075 w 1075"/>
                <a:gd name="T31" fmla="*/ 1075 h 1196"/>
                <a:gd name="T32" fmla="*/ 0 w 1075"/>
                <a:gd name="T3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0" y="0"/>
                  </a:moveTo>
                  <a:cubicBezTo>
                    <a:pt x="0" y="98"/>
                    <a:pt x="0" y="98"/>
                    <a:pt x="0" y="98"/>
                  </a:cubicBezTo>
                  <a:cubicBezTo>
                    <a:pt x="13" y="89"/>
                    <a:pt x="28" y="84"/>
                    <a:pt x="44" y="84"/>
                  </a:cubicBezTo>
                  <a:cubicBezTo>
                    <a:pt x="87" y="84"/>
                    <a:pt x="121" y="118"/>
                    <a:pt x="121" y="160"/>
                  </a:cubicBezTo>
                  <a:cubicBezTo>
                    <a:pt x="121" y="203"/>
                    <a:pt x="87" y="237"/>
                    <a:pt x="44" y="237"/>
                  </a:cubicBezTo>
                  <a:cubicBezTo>
                    <a:pt x="28" y="237"/>
                    <a:pt x="13" y="232"/>
                    <a:pt x="0" y="223"/>
                  </a:cubicBezTo>
                  <a:cubicBezTo>
                    <a:pt x="0" y="321"/>
                    <a:pt x="0" y="321"/>
                    <a:pt x="0" y="321"/>
                  </a:cubicBezTo>
                  <a:cubicBezTo>
                    <a:pt x="414" y="324"/>
                    <a:pt x="750" y="661"/>
                    <a:pt x="754" y="1075"/>
                  </a:cubicBezTo>
                  <a:cubicBezTo>
                    <a:pt x="880" y="1075"/>
                    <a:pt x="880" y="1075"/>
                    <a:pt x="880" y="1075"/>
                  </a:cubicBezTo>
                  <a:cubicBezTo>
                    <a:pt x="869" y="1085"/>
                    <a:pt x="869" y="1085"/>
                    <a:pt x="869" y="1085"/>
                  </a:cubicBezTo>
                  <a:cubicBezTo>
                    <a:pt x="857" y="1097"/>
                    <a:pt x="850" y="1114"/>
                    <a:pt x="850" y="1132"/>
                  </a:cubicBezTo>
                  <a:cubicBezTo>
                    <a:pt x="850" y="1167"/>
                    <a:pt x="879" y="1196"/>
                    <a:pt x="914" y="1196"/>
                  </a:cubicBezTo>
                  <a:cubicBezTo>
                    <a:pt x="950" y="1196"/>
                    <a:pt x="979" y="1167"/>
                    <a:pt x="979" y="1132"/>
                  </a:cubicBezTo>
                  <a:cubicBezTo>
                    <a:pt x="979" y="1114"/>
                    <a:pt x="972" y="1097"/>
                    <a:pt x="959" y="1085"/>
                  </a:cubicBezTo>
                  <a:cubicBezTo>
                    <a:pt x="949" y="1075"/>
                    <a:pt x="949" y="1075"/>
                    <a:pt x="949" y="1075"/>
                  </a:cubicBezTo>
                  <a:cubicBezTo>
                    <a:pt x="1075" y="1075"/>
                    <a:pt x="1075" y="1075"/>
                    <a:pt x="1075" y="1075"/>
                  </a:cubicBezTo>
                  <a:cubicBezTo>
                    <a:pt x="1072" y="483"/>
                    <a:pt x="591" y="3"/>
                    <a:pt x="0" y="0"/>
                  </a:cubicBezTo>
                  <a:close/>
                </a:path>
              </a:pathLst>
            </a:custGeom>
            <a:solidFill>
              <a:srgbClr val="152D6C"/>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9" name="原创设计师QQ598969553             _6"/>
            <p:cNvSpPr/>
            <p:nvPr/>
          </p:nvSpPr>
          <p:spPr bwMode="auto">
            <a:xfrm>
              <a:off x="6033973" y="3466489"/>
              <a:ext cx="1470984" cy="1318127"/>
            </a:xfrm>
            <a:custGeom>
              <a:avLst/>
              <a:gdLst>
                <a:gd name="T0" fmla="*/ 1099 w 1197"/>
                <a:gd name="T1" fmla="*/ 0 h 1075"/>
                <a:gd name="T2" fmla="*/ 1113 w 1197"/>
                <a:gd name="T3" fmla="*/ 45 h 1075"/>
                <a:gd name="T4" fmla="*/ 1036 w 1197"/>
                <a:gd name="T5" fmla="*/ 121 h 1075"/>
                <a:gd name="T6" fmla="*/ 960 w 1197"/>
                <a:gd name="T7" fmla="*/ 45 h 1075"/>
                <a:gd name="T8" fmla="*/ 974 w 1197"/>
                <a:gd name="T9" fmla="*/ 0 h 1075"/>
                <a:gd name="T10" fmla="*/ 876 w 1197"/>
                <a:gd name="T11" fmla="*/ 0 h 1075"/>
                <a:gd name="T12" fmla="*/ 122 w 1197"/>
                <a:gd name="T13" fmla="*/ 754 h 1075"/>
                <a:gd name="T14" fmla="*/ 122 w 1197"/>
                <a:gd name="T15" fmla="*/ 880 h 1075"/>
                <a:gd name="T16" fmla="*/ 111 w 1197"/>
                <a:gd name="T17" fmla="*/ 869 h 1075"/>
                <a:gd name="T18" fmla="*/ 65 w 1197"/>
                <a:gd name="T19" fmla="*/ 850 h 1075"/>
                <a:gd name="T20" fmla="*/ 0 w 1197"/>
                <a:gd name="T21" fmla="*/ 914 h 1075"/>
                <a:gd name="T22" fmla="*/ 65 w 1197"/>
                <a:gd name="T23" fmla="*/ 979 h 1075"/>
                <a:gd name="T24" fmla="*/ 111 w 1197"/>
                <a:gd name="T25" fmla="*/ 959 h 1075"/>
                <a:gd name="T26" fmla="*/ 122 w 1197"/>
                <a:gd name="T27" fmla="*/ 949 h 1075"/>
                <a:gd name="T28" fmla="*/ 122 w 1197"/>
                <a:gd name="T29" fmla="*/ 1075 h 1075"/>
                <a:gd name="T30" fmla="*/ 1197 w 1197"/>
                <a:gd name="T31" fmla="*/ 0 h 1075"/>
                <a:gd name="T32" fmla="*/ 1099 w 1197"/>
                <a:gd name="T33"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7" h="1075">
                  <a:moveTo>
                    <a:pt x="1099" y="0"/>
                  </a:moveTo>
                  <a:cubicBezTo>
                    <a:pt x="1108" y="13"/>
                    <a:pt x="1113" y="28"/>
                    <a:pt x="1113" y="45"/>
                  </a:cubicBezTo>
                  <a:cubicBezTo>
                    <a:pt x="1113" y="87"/>
                    <a:pt x="1079" y="121"/>
                    <a:pt x="1036" y="121"/>
                  </a:cubicBezTo>
                  <a:cubicBezTo>
                    <a:pt x="994" y="121"/>
                    <a:pt x="960" y="87"/>
                    <a:pt x="960" y="45"/>
                  </a:cubicBezTo>
                  <a:cubicBezTo>
                    <a:pt x="960" y="28"/>
                    <a:pt x="965" y="13"/>
                    <a:pt x="974" y="0"/>
                  </a:cubicBezTo>
                  <a:cubicBezTo>
                    <a:pt x="876" y="0"/>
                    <a:pt x="876" y="0"/>
                    <a:pt x="876" y="0"/>
                  </a:cubicBezTo>
                  <a:cubicBezTo>
                    <a:pt x="872" y="414"/>
                    <a:pt x="536" y="751"/>
                    <a:pt x="122" y="754"/>
                  </a:cubicBezTo>
                  <a:cubicBezTo>
                    <a:pt x="122" y="880"/>
                    <a:pt x="122" y="880"/>
                    <a:pt x="122" y="880"/>
                  </a:cubicBezTo>
                  <a:cubicBezTo>
                    <a:pt x="111" y="869"/>
                    <a:pt x="111" y="869"/>
                    <a:pt x="111" y="869"/>
                  </a:cubicBezTo>
                  <a:cubicBezTo>
                    <a:pt x="99" y="857"/>
                    <a:pt x="83" y="850"/>
                    <a:pt x="65" y="850"/>
                  </a:cubicBezTo>
                  <a:cubicBezTo>
                    <a:pt x="29" y="850"/>
                    <a:pt x="0" y="879"/>
                    <a:pt x="0" y="914"/>
                  </a:cubicBezTo>
                  <a:cubicBezTo>
                    <a:pt x="0" y="950"/>
                    <a:pt x="29" y="979"/>
                    <a:pt x="65" y="979"/>
                  </a:cubicBezTo>
                  <a:cubicBezTo>
                    <a:pt x="83" y="979"/>
                    <a:pt x="99" y="972"/>
                    <a:pt x="111" y="959"/>
                  </a:cubicBezTo>
                  <a:cubicBezTo>
                    <a:pt x="122" y="949"/>
                    <a:pt x="122" y="949"/>
                    <a:pt x="122" y="949"/>
                  </a:cubicBezTo>
                  <a:cubicBezTo>
                    <a:pt x="122" y="1075"/>
                    <a:pt x="122" y="1075"/>
                    <a:pt x="122" y="1075"/>
                  </a:cubicBezTo>
                  <a:cubicBezTo>
                    <a:pt x="713" y="1072"/>
                    <a:pt x="1194" y="591"/>
                    <a:pt x="1197" y="0"/>
                  </a:cubicBezTo>
                  <a:lnTo>
                    <a:pt x="1099" y="0"/>
                  </a:lnTo>
                  <a:close/>
                </a:path>
              </a:pathLst>
            </a:custGeom>
            <a:solidFill>
              <a:srgbClr val="5D9FCE"/>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0" name="原创设计师QQ598969553             _7"/>
            <p:cNvSpPr/>
            <p:nvPr/>
          </p:nvSpPr>
          <p:spPr bwMode="auto">
            <a:xfrm>
              <a:off x="4846552" y="3318061"/>
              <a:ext cx="1322557" cy="1466554"/>
            </a:xfrm>
            <a:custGeom>
              <a:avLst/>
              <a:gdLst>
                <a:gd name="T0" fmla="*/ 1075 w 1075"/>
                <a:gd name="T1" fmla="*/ 1196 h 1196"/>
                <a:gd name="T2" fmla="*/ 1075 w 1075"/>
                <a:gd name="T3" fmla="*/ 1098 h 1196"/>
                <a:gd name="T4" fmla="*/ 1030 w 1075"/>
                <a:gd name="T5" fmla="*/ 1112 h 1196"/>
                <a:gd name="T6" fmla="*/ 953 w 1075"/>
                <a:gd name="T7" fmla="*/ 1035 h 1196"/>
                <a:gd name="T8" fmla="*/ 1030 w 1075"/>
                <a:gd name="T9" fmla="*/ 959 h 1196"/>
                <a:gd name="T10" fmla="*/ 1075 w 1075"/>
                <a:gd name="T11" fmla="*/ 973 h 1196"/>
                <a:gd name="T12" fmla="*/ 1075 w 1075"/>
                <a:gd name="T13" fmla="*/ 875 h 1196"/>
                <a:gd name="T14" fmla="*/ 321 w 1075"/>
                <a:gd name="T15" fmla="*/ 121 h 1196"/>
                <a:gd name="T16" fmla="*/ 195 w 1075"/>
                <a:gd name="T17" fmla="*/ 121 h 1196"/>
                <a:gd name="T18" fmla="*/ 205 w 1075"/>
                <a:gd name="T19" fmla="*/ 111 h 1196"/>
                <a:gd name="T20" fmla="*/ 225 w 1075"/>
                <a:gd name="T21" fmla="*/ 64 h 1196"/>
                <a:gd name="T22" fmla="*/ 160 w 1075"/>
                <a:gd name="T23" fmla="*/ 0 h 1196"/>
                <a:gd name="T24" fmla="*/ 96 w 1075"/>
                <a:gd name="T25" fmla="*/ 64 h 1196"/>
                <a:gd name="T26" fmla="*/ 115 w 1075"/>
                <a:gd name="T27" fmla="*/ 111 h 1196"/>
                <a:gd name="T28" fmla="*/ 126 w 1075"/>
                <a:gd name="T29" fmla="*/ 121 h 1196"/>
                <a:gd name="T30" fmla="*/ 0 w 1075"/>
                <a:gd name="T31" fmla="*/ 121 h 1196"/>
                <a:gd name="T32" fmla="*/ 1075 w 1075"/>
                <a:gd name="T33"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1075" y="1196"/>
                  </a:moveTo>
                  <a:cubicBezTo>
                    <a:pt x="1075" y="1098"/>
                    <a:pt x="1075" y="1098"/>
                    <a:pt x="1075" y="1098"/>
                  </a:cubicBezTo>
                  <a:cubicBezTo>
                    <a:pt x="1062" y="1107"/>
                    <a:pt x="1046" y="1112"/>
                    <a:pt x="1030" y="1112"/>
                  </a:cubicBezTo>
                  <a:cubicBezTo>
                    <a:pt x="988" y="1112"/>
                    <a:pt x="953" y="1078"/>
                    <a:pt x="953" y="1035"/>
                  </a:cubicBezTo>
                  <a:cubicBezTo>
                    <a:pt x="953" y="993"/>
                    <a:pt x="988" y="959"/>
                    <a:pt x="1030" y="959"/>
                  </a:cubicBezTo>
                  <a:cubicBezTo>
                    <a:pt x="1046" y="959"/>
                    <a:pt x="1062" y="964"/>
                    <a:pt x="1075" y="973"/>
                  </a:cubicBezTo>
                  <a:cubicBezTo>
                    <a:pt x="1075" y="875"/>
                    <a:pt x="1075" y="875"/>
                    <a:pt x="1075" y="875"/>
                  </a:cubicBezTo>
                  <a:cubicBezTo>
                    <a:pt x="660" y="872"/>
                    <a:pt x="324" y="535"/>
                    <a:pt x="321" y="121"/>
                  </a:cubicBezTo>
                  <a:cubicBezTo>
                    <a:pt x="195" y="121"/>
                    <a:pt x="195" y="121"/>
                    <a:pt x="195" y="121"/>
                  </a:cubicBezTo>
                  <a:cubicBezTo>
                    <a:pt x="205" y="111"/>
                    <a:pt x="205" y="111"/>
                    <a:pt x="205" y="111"/>
                  </a:cubicBezTo>
                  <a:cubicBezTo>
                    <a:pt x="218" y="98"/>
                    <a:pt x="225" y="82"/>
                    <a:pt x="225" y="64"/>
                  </a:cubicBezTo>
                  <a:cubicBezTo>
                    <a:pt x="225" y="29"/>
                    <a:pt x="196" y="0"/>
                    <a:pt x="160" y="0"/>
                  </a:cubicBezTo>
                  <a:cubicBezTo>
                    <a:pt x="125" y="0"/>
                    <a:pt x="96" y="29"/>
                    <a:pt x="96" y="64"/>
                  </a:cubicBezTo>
                  <a:cubicBezTo>
                    <a:pt x="96" y="82"/>
                    <a:pt x="103" y="98"/>
                    <a:pt x="115" y="111"/>
                  </a:cubicBezTo>
                  <a:cubicBezTo>
                    <a:pt x="126" y="121"/>
                    <a:pt x="126" y="121"/>
                    <a:pt x="126" y="121"/>
                  </a:cubicBezTo>
                  <a:cubicBezTo>
                    <a:pt x="0" y="121"/>
                    <a:pt x="0" y="121"/>
                    <a:pt x="0" y="121"/>
                  </a:cubicBezTo>
                  <a:cubicBezTo>
                    <a:pt x="3" y="712"/>
                    <a:pt x="483" y="1193"/>
                    <a:pt x="1075" y="1196"/>
                  </a:cubicBezTo>
                  <a:close/>
                </a:path>
              </a:pathLst>
            </a:custGeom>
            <a:solidFill>
              <a:srgbClr val="152D6C"/>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1" name="原创设计师QQ598969553             _8"/>
            <p:cNvSpPr/>
            <p:nvPr/>
          </p:nvSpPr>
          <p:spPr bwMode="auto">
            <a:xfrm>
              <a:off x="4846552" y="2132856"/>
              <a:ext cx="1470984" cy="1318127"/>
            </a:xfrm>
            <a:custGeom>
              <a:avLst/>
              <a:gdLst>
                <a:gd name="T0" fmla="*/ 1131 w 1196"/>
                <a:gd name="T1" fmla="*/ 96 h 1075"/>
                <a:gd name="T2" fmla="*/ 1085 w 1196"/>
                <a:gd name="T3" fmla="*/ 115 h 1075"/>
                <a:gd name="T4" fmla="*/ 1075 w 1196"/>
                <a:gd name="T5" fmla="*/ 126 h 1075"/>
                <a:gd name="T6" fmla="*/ 1075 w 1196"/>
                <a:gd name="T7" fmla="*/ 0 h 1075"/>
                <a:gd name="T8" fmla="*/ 0 w 1196"/>
                <a:gd name="T9" fmla="*/ 1075 h 1075"/>
                <a:gd name="T10" fmla="*/ 98 w 1196"/>
                <a:gd name="T11" fmla="*/ 1075 h 1075"/>
                <a:gd name="T12" fmla="*/ 84 w 1196"/>
                <a:gd name="T13" fmla="*/ 1030 h 1075"/>
                <a:gd name="T14" fmla="*/ 160 w 1196"/>
                <a:gd name="T15" fmla="*/ 954 h 1075"/>
                <a:gd name="T16" fmla="*/ 237 w 1196"/>
                <a:gd name="T17" fmla="*/ 1030 h 1075"/>
                <a:gd name="T18" fmla="*/ 223 w 1196"/>
                <a:gd name="T19" fmla="*/ 1075 h 1075"/>
                <a:gd name="T20" fmla="*/ 321 w 1196"/>
                <a:gd name="T21" fmla="*/ 1075 h 1075"/>
                <a:gd name="T22" fmla="*/ 1075 w 1196"/>
                <a:gd name="T23" fmla="*/ 321 h 1075"/>
                <a:gd name="T24" fmla="*/ 1075 w 1196"/>
                <a:gd name="T25" fmla="*/ 195 h 1075"/>
                <a:gd name="T26" fmla="*/ 1085 w 1196"/>
                <a:gd name="T27" fmla="*/ 205 h 1075"/>
                <a:gd name="T28" fmla="*/ 1131 w 1196"/>
                <a:gd name="T29" fmla="*/ 225 h 1075"/>
                <a:gd name="T30" fmla="*/ 1196 w 1196"/>
                <a:gd name="T31" fmla="*/ 160 h 1075"/>
                <a:gd name="T32" fmla="*/ 1131 w 1196"/>
                <a:gd name="T33" fmla="*/ 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6" h="1075">
                  <a:moveTo>
                    <a:pt x="1131" y="96"/>
                  </a:moveTo>
                  <a:cubicBezTo>
                    <a:pt x="1114" y="96"/>
                    <a:pt x="1097" y="103"/>
                    <a:pt x="1085" y="115"/>
                  </a:cubicBezTo>
                  <a:cubicBezTo>
                    <a:pt x="1075" y="126"/>
                    <a:pt x="1075" y="126"/>
                    <a:pt x="1075" y="126"/>
                  </a:cubicBezTo>
                  <a:cubicBezTo>
                    <a:pt x="1075" y="0"/>
                    <a:pt x="1075" y="0"/>
                    <a:pt x="1075" y="0"/>
                  </a:cubicBezTo>
                  <a:cubicBezTo>
                    <a:pt x="483" y="3"/>
                    <a:pt x="3" y="483"/>
                    <a:pt x="0" y="1075"/>
                  </a:cubicBezTo>
                  <a:cubicBezTo>
                    <a:pt x="98" y="1075"/>
                    <a:pt x="98" y="1075"/>
                    <a:pt x="98" y="1075"/>
                  </a:cubicBezTo>
                  <a:cubicBezTo>
                    <a:pt x="89" y="1062"/>
                    <a:pt x="84" y="1046"/>
                    <a:pt x="84" y="1030"/>
                  </a:cubicBezTo>
                  <a:cubicBezTo>
                    <a:pt x="84" y="988"/>
                    <a:pt x="118" y="954"/>
                    <a:pt x="160" y="954"/>
                  </a:cubicBezTo>
                  <a:cubicBezTo>
                    <a:pt x="202" y="954"/>
                    <a:pt x="237" y="988"/>
                    <a:pt x="237" y="1030"/>
                  </a:cubicBezTo>
                  <a:cubicBezTo>
                    <a:pt x="237" y="1046"/>
                    <a:pt x="232" y="1062"/>
                    <a:pt x="223" y="1075"/>
                  </a:cubicBezTo>
                  <a:cubicBezTo>
                    <a:pt x="321" y="1075"/>
                    <a:pt x="321" y="1075"/>
                    <a:pt x="321" y="1075"/>
                  </a:cubicBezTo>
                  <a:cubicBezTo>
                    <a:pt x="324" y="661"/>
                    <a:pt x="660" y="324"/>
                    <a:pt x="1075" y="321"/>
                  </a:cubicBezTo>
                  <a:cubicBezTo>
                    <a:pt x="1075" y="195"/>
                    <a:pt x="1075" y="195"/>
                    <a:pt x="1075" y="195"/>
                  </a:cubicBezTo>
                  <a:cubicBezTo>
                    <a:pt x="1085" y="205"/>
                    <a:pt x="1085" y="205"/>
                    <a:pt x="1085" y="205"/>
                  </a:cubicBezTo>
                  <a:cubicBezTo>
                    <a:pt x="1097" y="218"/>
                    <a:pt x="1114" y="225"/>
                    <a:pt x="1131" y="225"/>
                  </a:cubicBezTo>
                  <a:cubicBezTo>
                    <a:pt x="1167" y="225"/>
                    <a:pt x="1196" y="196"/>
                    <a:pt x="1196" y="160"/>
                  </a:cubicBezTo>
                  <a:cubicBezTo>
                    <a:pt x="1196" y="125"/>
                    <a:pt x="1167" y="96"/>
                    <a:pt x="1131" y="96"/>
                  </a:cubicBezTo>
                  <a:close/>
                </a:path>
              </a:pathLst>
            </a:custGeom>
            <a:solidFill>
              <a:srgbClr val="5D9FCE"/>
            </a:solidFill>
            <a:ln>
              <a:noFill/>
            </a:ln>
          </p:spPr>
          <p:txBody>
            <a:bodyPr vert="horz" wrap="square" lIns="0" tIns="0" rIns="0" bIns="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12" name="原创设计师QQ598969553             _9"/>
            <p:cNvGrpSpPr/>
            <p:nvPr/>
          </p:nvGrpSpPr>
          <p:grpSpPr>
            <a:xfrm>
              <a:off x="5745979" y="2923731"/>
              <a:ext cx="859551" cy="1127608"/>
              <a:chOff x="4264026" y="2292350"/>
              <a:chExt cx="615950" cy="808038"/>
            </a:xfrm>
            <a:gradFill>
              <a:gsLst>
                <a:gs pos="0">
                  <a:srgbClr val="C54786"/>
                </a:gs>
                <a:gs pos="100000">
                  <a:srgbClr val="9B2487"/>
                </a:gs>
              </a:gsLst>
              <a:lin ang="5400000" scaled="1"/>
            </a:gradFill>
          </p:grpSpPr>
          <p:sp>
            <p:nvSpPr>
              <p:cNvPr id="13" name="Oval 10"/>
              <p:cNvSpPr>
                <a:spLocks noChangeArrowheads="1"/>
              </p:cNvSpPr>
              <p:nvPr/>
            </p:nvSpPr>
            <p:spPr bwMode="auto">
              <a:xfrm>
                <a:off x="4510088" y="2305050"/>
                <a:ext cx="122238" cy="122238"/>
              </a:xfrm>
              <a:prstGeom prst="ellipse">
                <a:avLst/>
              </a:prstGeom>
              <a:solidFill>
                <a:srgbClr val="152D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4" name="Freeform 11"/>
              <p:cNvSpPr/>
              <p:nvPr/>
            </p:nvSpPr>
            <p:spPr bwMode="auto">
              <a:xfrm>
                <a:off x="4264026" y="2292350"/>
                <a:ext cx="615950" cy="808038"/>
              </a:xfrm>
              <a:custGeom>
                <a:avLst/>
                <a:gdLst>
                  <a:gd name="T0" fmla="*/ 689 w 698"/>
                  <a:gd name="T1" fmla="*/ 10 h 918"/>
                  <a:gd name="T2" fmla="*/ 657 w 698"/>
                  <a:gd name="T3" fmla="*/ 9 h 918"/>
                  <a:gd name="T4" fmla="*/ 485 w 698"/>
                  <a:gd name="T5" fmla="*/ 168 h 918"/>
                  <a:gd name="T6" fmla="*/ 485 w 698"/>
                  <a:gd name="T7" fmla="*/ 168 h 918"/>
                  <a:gd name="T8" fmla="*/ 436 w 698"/>
                  <a:gd name="T9" fmla="*/ 168 h 918"/>
                  <a:gd name="T10" fmla="*/ 399 w 698"/>
                  <a:gd name="T11" fmla="*/ 168 h 918"/>
                  <a:gd name="T12" fmla="*/ 375 w 698"/>
                  <a:gd name="T13" fmla="*/ 279 h 918"/>
                  <a:gd name="T14" fmla="*/ 356 w 698"/>
                  <a:gd name="T15" fmla="*/ 217 h 918"/>
                  <a:gd name="T16" fmla="*/ 367 w 698"/>
                  <a:gd name="T17" fmla="*/ 203 h 918"/>
                  <a:gd name="T18" fmla="*/ 349 w 698"/>
                  <a:gd name="T19" fmla="*/ 183 h 918"/>
                  <a:gd name="T20" fmla="*/ 329 w 698"/>
                  <a:gd name="T21" fmla="*/ 201 h 918"/>
                  <a:gd name="T22" fmla="*/ 341 w 698"/>
                  <a:gd name="T23" fmla="*/ 217 h 918"/>
                  <a:gd name="T24" fmla="*/ 324 w 698"/>
                  <a:gd name="T25" fmla="*/ 279 h 918"/>
                  <a:gd name="T26" fmla="*/ 298 w 698"/>
                  <a:gd name="T27" fmla="*/ 168 h 918"/>
                  <a:gd name="T28" fmla="*/ 262 w 698"/>
                  <a:gd name="T29" fmla="*/ 168 h 918"/>
                  <a:gd name="T30" fmla="*/ 213 w 698"/>
                  <a:gd name="T31" fmla="*/ 168 h 918"/>
                  <a:gd name="T32" fmla="*/ 213 w 698"/>
                  <a:gd name="T33" fmla="*/ 168 h 918"/>
                  <a:gd name="T34" fmla="*/ 40 w 698"/>
                  <a:gd name="T35" fmla="*/ 9 h 918"/>
                  <a:gd name="T36" fmla="*/ 8 w 698"/>
                  <a:gd name="T37" fmla="*/ 10 h 918"/>
                  <a:gd name="T38" fmla="*/ 9 w 698"/>
                  <a:gd name="T39" fmla="*/ 42 h 918"/>
                  <a:gd name="T40" fmla="*/ 262 w 698"/>
                  <a:gd name="T41" fmla="*/ 285 h 918"/>
                  <a:gd name="T42" fmla="*/ 262 w 698"/>
                  <a:gd name="T43" fmla="*/ 532 h 918"/>
                  <a:gd name="T44" fmla="*/ 262 w 698"/>
                  <a:gd name="T45" fmla="*/ 881 h 918"/>
                  <a:gd name="T46" fmla="*/ 298 w 698"/>
                  <a:gd name="T47" fmla="*/ 918 h 918"/>
                  <a:gd name="T48" fmla="*/ 335 w 698"/>
                  <a:gd name="T49" fmla="*/ 881 h 918"/>
                  <a:gd name="T50" fmla="*/ 335 w 698"/>
                  <a:gd name="T51" fmla="*/ 532 h 918"/>
                  <a:gd name="T52" fmla="*/ 363 w 698"/>
                  <a:gd name="T53" fmla="*/ 532 h 918"/>
                  <a:gd name="T54" fmla="*/ 363 w 698"/>
                  <a:gd name="T55" fmla="*/ 881 h 918"/>
                  <a:gd name="T56" fmla="*/ 399 w 698"/>
                  <a:gd name="T57" fmla="*/ 918 h 918"/>
                  <a:gd name="T58" fmla="*/ 436 w 698"/>
                  <a:gd name="T59" fmla="*/ 881 h 918"/>
                  <a:gd name="T60" fmla="*/ 436 w 698"/>
                  <a:gd name="T61" fmla="*/ 532 h 918"/>
                  <a:gd name="T62" fmla="*/ 436 w 698"/>
                  <a:gd name="T63" fmla="*/ 285 h 918"/>
                  <a:gd name="T64" fmla="*/ 688 w 698"/>
                  <a:gd name="T65" fmla="*/ 42 h 918"/>
                  <a:gd name="T66" fmla="*/ 689 w 698"/>
                  <a:gd name="T67"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918">
                    <a:moveTo>
                      <a:pt x="689" y="10"/>
                    </a:moveTo>
                    <a:cubicBezTo>
                      <a:pt x="681" y="1"/>
                      <a:pt x="666" y="0"/>
                      <a:pt x="657" y="9"/>
                    </a:cubicBezTo>
                    <a:cubicBezTo>
                      <a:pt x="485" y="168"/>
                      <a:pt x="485" y="168"/>
                      <a:pt x="485" y="168"/>
                    </a:cubicBezTo>
                    <a:cubicBezTo>
                      <a:pt x="485" y="168"/>
                      <a:pt x="485" y="168"/>
                      <a:pt x="485" y="168"/>
                    </a:cubicBezTo>
                    <a:cubicBezTo>
                      <a:pt x="436" y="168"/>
                      <a:pt x="436" y="168"/>
                      <a:pt x="436" y="168"/>
                    </a:cubicBezTo>
                    <a:cubicBezTo>
                      <a:pt x="399" y="168"/>
                      <a:pt x="399" y="168"/>
                      <a:pt x="399" y="168"/>
                    </a:cubicBezTo>
                    <a:cubicBezTo>
                      <a:pt x="391" y="256"/>
                      <a:pt x="375" y="279"/>
                      <a:pt x="375" y="279"/>
                    </a:cubicBezTo>
                    <a:cubicBezTo>
                      <a:pt x="356" y="217"/>
                      <a:pt x="356" y="217"/>
                      <a:pt x="356" y="217"/>
                    </a:cubicBezTo>
                    <a:cubicBezTo>
                      <a:pt x="367" y="203"/>
                      <a:pt x="367" y="203"/>
                      <a:pt x="367" y="203"/>
                    </a:cubicBezTo>
                    <a:cubicBezTo>
                      <a:pt x="349" y="183"/>
                      <a:pt x="349" y="183"/>
                      <a:pt x="349" y="183"/>
                    </a:cubicBezTo>
                    <a:cubicBezTo>
                      <a:pt x="329" y="201"/>
                      <a:pt x="329" y="201"/>
                      <a:pt x="329" y="201"/>
                    </a:cubicBezTo>
                    <a:cubicBezTo>
                      <a:pt x="341" y="217"/>
                      <a:pt x="341" y="217"/>
                      <a:pt x="341" y="217"/>
                    </a:cubicBezTo>
                    <a:cubicBezTo>
                      <a:pt x="324" y="279"/>
                      <a:pt x="324" y="279"/>
                      <a:pt x="324" y="279"/>
                    </a:cubicBezTo>
                    <a:cubicBezTo>
                      <a:pt x="309" y="262"/>
                      <a:pt x="301" y="196"/>
                      <a:pt x="298" y="168"/>
                    </a:cubicBezTo>
                    <a:cubicBezTo>
                      <a:pt x="262" y="168"/>
                      <a:pt x="262" y="168"/>
                      <a:pt x="262" y="168"/>
                    </a:cubicBezTo>
                    <a:cubicBezTo>
                      <a:pt x="213" y="168"/>
                      <a:pt x="213" y="168"/>
                      <a:pt x="213" y="168"/>
                    </a:cubicBezTo>
                    <a:cubicBezTo>
                      <a:pt x="213" y="168"/>
                      <a:pt x="213" y="168"/>
                      <a:pt x="213" y="168"/>
                    </a:cubicBezTo>
                    <a:cubicBezTo>
                      <a:pt x="40" y="9"/>
                      <a:pt x="40" y="9"/>
                      <a:pt x="40" y="9"/>
                    </a:cubicBezTo>
                    <a:cubicBezTo>
                      <a:pt x="31" y="0"/>
                      <a:pt x="17" y="1"/>
                      <a:pt x="8" y="10"/>
                    </a:cubicBezTo>
                    <a:cubicBezTo>
                      <a:pt x="0" y="19"/>
                      <a:pt x="0" y="34"/>
                      <a:pt x="9" y="42"/>
                    </a:cubicBezTo>
                    <a:cubicBezTo>
                      <a:pt x="262" y="285"/>
                      <a:pt x="262" y="285"/>
                      <a:pt x="262" y="285"/>
                    </a:cubicBezTo>
                    <a:cubicBezTo>
                      <a:pt x="262" y="532"/>
                      <a:pt x="262" y="532"/>
                      <a:pt x="262" y="532"/>
                    </a:cubicBezTo>
                    <a:cubicBezTo>
                      <a:pt x="262" y="881"/>
                      <a:pt x="262" y="881"/>
                      <a:pt x="262" y="881"/>
                    </a:cubicBezTo>
                    <a:cubicBezTo>
                      <a:pt x="262" y="901"/>
                      <a:pt x="278" y="918"/>
                      <a:pt x="298" y="918"/>
                    </a:cubicBezTo>
                    <a:cubicBezTo>
                      <a:pt x="318" y="918"/>
                      <a:pt x="335" y="901"/>
                      <a:pt x="335" y="881"/>
                    </a:cubicBezTo>
                    <a:cubicBezTo>
                      <a:pt x="335" y="532"/>
                      <a:pt x="335" y="532"/>
                      <a:pt x="335" y="532"/>
                    </a:cubicBezTo>
                    <a:cubicBezTo>
                      <a:pt x="363" y="532"/>
                      <a:pt x="363" y="532"/>
                      <a:pt x="363" y="532"/>
                    </a:cubicBezTo>
                    <a:cubicBezTo>
                      <a:pt x="363" y="881"/>
                      <a:pt x="363" y="881"/>
                      <a:pt x="363" y="881"/>
                    </a:cubicBezTo>
                    <a:cubicBezTo>
                      <a:pt x="363" y="901"/>
                      <a:pt x="379" y="918"/>
                      <a:pt x="399" y="918"/>
                    </a:cubicBezTo>
                    <a:cubicBezTo>
                      <a:pt x="419" y="918"/>
                      <a:pt x="436" y="901"/>
                      <a:pt x="436" y="881"/>
                    </a:cubicBezTo>
                    <a:cubicBezTo>
                      <a:pt x="436" y="532"/>
                      <a:pt x="436" y="532"/>
                      <a:pt x="436" y="532"/>
                    </a:cubicBezTo>
                    <a:cubicBezTo>
                      <a:pt x="436" y="285"/>
                      <a:pt x="436" y="285"/>
                      <a:pt x="436" y="285"/>
                    </a:cubicBezTo>
                    <a:cubicBezTo>
                      <a:pt x="688" y="42"/>
                      <a:pt x="688" y="42"/>
                      <a:pt x="688" y="42"/>
                    </a:cubicBezTo>
                    <a:cubicBezTo>
                      <a:pt x="697" y="34"/>
                      <a:pt x="698" y="19"/>
                      <a:pt x="689" y="10"/>
                    </a:cubicBezTo>
                    <a:close/>
                  </a:path>
                </a:pathLst>
              </a:custGeom>
              <a:gradFill>
                <a:gsLst>
                  <a:gs pos="0">
                    <a:srgbClr val="152D6C"/>
                  </a:gs>
                  <a:gs pos="100000">
                    <a:srgbClr val="5D9FC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sp>
          <p:nvSpPr>
            <p:cNvPr id="15" name="原创设计师QQ598969553             _10"/>
            <p:cNvSpPr txBox="1"/>
            <p:nvPr/>
          </p:nvSpPr>
          <p:spPr>
            <a:xfrm>
              <a:off x="5161045" y="248299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1</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6" name="原创设计师QQ598969553             _11"/>
            <p:cNvSpPr txBox="1"/>
            <p:nvPr/>
          </p:nvSpPr>
          <p:spPr>
            <a:xfrm>
              <a:off x="6815902" y="248299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3</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7" name="原创设计师QQ598969553             _12"/>
            <p:cNvSpPr txBox="1"/>
            <p:nvPr/>
          </p:nvSpPr>
          <p:spPr>
            <a:xfrm>
              <a:off x="5161045" y="401822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2</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8" name="原创设计师QQ598969553             _13"/>
            <p:cNvSpPr txBox="1"/>
            <p:nvPr/>
          </p:nvSpPr>
          <p:spPr>
            <a:xfrm>
              <a:off x="6815902" y="4018224"/>
              <a:ext cx="30649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思源黑体 CN Light" panose="020B0300000000000000" pitchFamily="34" charset="-122"/>
                  <a:ea typeface="思源黑体 CN Light" panose="020B0300000000000000" pitchFamily="34" charset="-122"/>
                </a:rPr>
                <a:t>4</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grpSp>
      <p:sp>
        <p:nvSpPr>
          <p:cNvPr id="19" name="原创设计师QQ598969553             _14"/>
          <p:cNvSpPr>
            <a:spLocks noChangeArrowheads="1"/>
          </p:cNvSpPr>
          <p:nvPr/>
        </p:nvSpPr>
        <p:spPr bwMode="auto">
          <a:xfrm>
            <a:off x="1414686" y="2211335"/>
            <a:ext cx="2883420"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0" name="原创设计师QQ598969553             _15"/>
          <p:cNvSpPr>
            <a:spLocks noChangeArrowheads="1"/>
          </p:cNvSpPr>
          <p:nvPr/>
        </p:nvSpPr>
        <p:spPr bwMode="auto">
          <a:xfrm>
            <a:off x="1414686" y="3808557"/>
            <a:ext cx="2883420"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1" name="原创设计师QQ598969553             _16"/>
          <p:cNvSpPr>
            <a:spLocks noChangeArrowheads="1"/>
          </p:cNvSpPr>
          <p:nvPr/>
        </p:nvSpPr>
        <p:spPr bwMode="auto">
          <a:xfrm>
            <a:off x="8042629" y="2211335"/>
            <a:ext cx="2877114"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2" name="原创设计师QQ598969553             _17"/>
          <p:cNvSpPr>
            <a:spLocks noChangeArrowheads="1"/>
          </p:cNvSpPr>
          <p:nvPr/>
        </p:nvSpPr>
        <p:spPr bwMode="auto">
          <a:xfrm>
            <a:off x="8042629" y="3808557"/>
            <a:ext cx="2877114" cy="4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ts val="300"/>
              </a:spcBef>
            </a:pPr>
            <a:r>
              <a:rPr lang="en-US" altLang="zh-CN" sz="800" dirty="0">
                <a:solidFill>
                  <a:schemeClr val="tx1">
                    <a:lumMod val="75000"/>
                    <a:lumOff val="25000"/>
                  </a:schemeClr>
                </a:solidFill>
                <a:latin typeface="思源黑体 CN Light" panose="020B0300000000000000" pitchFamily="34" charset="-122"/>
                <a:ea typeface="思源黑体 CN Light" panose="020B0300000000000000" pitchFamily="34" charset="-122"/>
              </a:rPr>
              <a:t>We have many PowerPoint templates that has been specifically designed to help anyone that is stepping into the world of PowerPoint for the very first time. </a:t>
            </a:r>
          </a:p>
        </p:txBody>
      </p:sp>
      <p:sp>
        <p:nvSpPr>
          <p:cNvPr id="23" name="Footer Text"/>
          <p:cNvSpPr txBox="1"/>
          <p:nvPr/>
        </p:nvSpPr>
        <p:spPr>
          <a:xfrm flipH="1">
            <a:off x="2198390" y="5365270"/>
            <a:ext cx="7918170" cy="367986"/>
          </a:xfrm>
          <a:prstGeom prst="rect">
            <a:avLst/>
          </a:prstGeom>
          <a:noFill/>
        </p:spPr>
        <p:txBody>
          <a:bodyPr wrap="square" lIns="0" tIns="0" rIns="0" bIns="0" rtlCol="0">
            <a:spAutoFit/>
          </a:bodyPr>
          <a:lstStyle/>
          <a:p>
            <a:pPr algn="ctr" defTabSz="1116330">
              <a:lnSpc>
                <a:spcPts val="1500"/>
              </a:lnSpc>
              <a:defRPr/>
            </a:pPr>
            <a:r>
              <a:rPr lang="en-US" altLang="zh-CN" sz="9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mn-ea"/>
                <a:sym typeface="Arial" panose="020B0604020202020204" pitchFamily="34" charset="0"/>
              </a:rPr>
              <a:t>Please replace text, click add relevant headline, modify the text content, also can  Please replace text, click add relevant headline, modify the text content, also can  Please replace text, click add relevant headline, modify the text content, also can  Please</a:t>
            </a:r>
          </a:p>
        </p:txBody>
      </p:sp>
      <p:sp>
        <p:nvSpPr>
          <p:cNvPr id="24" name="文本框 45"/>
          <p:cNvSpPr txBox="1"/>
          <p:nvPr/>
        </p:nvSpPr>
        <p:spPr>
          <a:xfrm>
            <a:off x="2404835" y="1819746"/>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5" name="文本框 45"/>
          <p:cNvSpPr txBox="1"/>
          <p:nvPr/>
        </p:nvSpPr>
        <p:spPr>
          <a:xfrm>
            <a:off x="2421782" y="3438908"/>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6" name="文本框 45"/>
          <p:cNvSpPr txBox="1"/>
          <p:nvPr/>
        </p:nvSpPr>
        <p:spPr>
          <a:xfrm>
            <a:off x="7750172" y="1817166"/>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sp>
        <p:nvSpPr>
          <p:cNvPr id="27" name="文本框 45"/>
          <p:cNvSpPr txBox="1"/>
          <p:nvPr/>
        </p:nvSpPr>
        <p:spPr>
          <a:xfrm>
            <a:off x="7767119" y="3436328"/>
            <a:ext cx="2181265" cy="369332"/>
          </a:xfrm>
          <a:prstGeom prst="rect">
            <a:avLst/>
          </a:prstGeom>
          <a:noFill/>
        </p:spPr>
        <p:txBody>
          <a:bodyPr wrap="square" rtlCol="0">
            <a:spAutoFit/>
          </a:bodyPr>
          <a:lstStyle/>
          <a:p>
            <a:pPr algn="ctr" fontAlgn="auto">
              <a:spcBef>
                <a:spcPts val="0"/>
              </a:spcBef>
              <a:spcAft>
                <a:spcPts val="0"/>
              </a:spcAft>
              <a:defRPr/>
            </a:pPr>
            <a:r>
              <a:rPr lang="zh-CN" altLang="en-US" spc="100" dirty="0">
                <a:solidFill>
                  <a:schemeClr val="tx1">
                    <a:lumMod val="75000"/>
                    <a:lumOff val="25000"/>
                  </a:schemeClr>
                </a:solidFill>
                <a:latin typeface="思源黑体 CN Light" panose="020B0300000000000000" pitchFamily="34" charset="-122"/>
                <a:ea typeface="思源黑体 CN Light" panose="020B0300000000000000" pitchFamily="34" charset="-122"/>
              </a:rPr>
              <a:t>添加您的标题</a:t>
            </a:r>
          </a:p>
        </p:txBody>
      </p:sp>
      <p:grpSp>
        <p:nvGrpSpPr>
          <p:cNvPr id="34" name="组合 33">
            <a:extLst>
              <a:ext uri="{FF2B5EF4-FFF2-40B4-BE49-F238E27FC236}">
                <a16:creationId xmlns:a16="http://schemas.microsoft.com/office/drawing/2014/main" id="{1128C8A0-0476-408E-B6CA-6444F4DAB972}"/>
              </a:ext>
            </a:extLst>
          </p:cNvPr>
          <p:cNvGrpSpPr/>
          <p:nvPr/>
        </p:nvGrpSpPr>
        <p:grpSpPr>
          <a:xfrm>
            <a:off x="4819650" y="131417"/>
            <a:ext cx="2635938" cy="461665"/>
            <a:chOff x="4819650" y="131417"/>
            <a:chExt cx="2635938" cy="461665"/>
          </a:xfrm>
        </p:grpSpPr>
        <p:sp>
          <p:nvSpPr>
            <p:cNvPr id="35" name="文本框 34">
              <a:extLst>
                <a:ext uri="{FF2B5EF4-FFF2-40B4-BE49-F238E27FC236}">
                  <a16:creationId xmlns:a16="http://schemas.microsoft.com/office/drawing/2014/main" id="{AA1F559F-267C-4A74-BDE7-4FEA30534C10}"/>
                </a:ext>
              </a:extLst>
            </p:cNvPr>
            <p:cNvSpPr txBox="1"/>
            <p:nvPr/>
          </p:nvSpPr>
          <p:spPr>
            <a:xfrm>
              <a:off x="4819650" y="131417"/>
              <a:ext cx="263593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01 </a:t>
              </a:r>
              <a:r>
                <a:rPr lang="zh-CN" altLang="en-US" sz="2400" dirty="0">
                  <a:solidFill>
                    <a:schemeClr val="tx1">
                      <a:lumMod val="75000"/>
                      <a:lumOff val="25000"/>
                    </a:schemeClr>
                  </a:solidFill>
                  <a:latin typeface="思源黑体 CN Bold" panose="020B0800000000000000" pitchFamily="34" charset="-122"/>
                  <a:ea typeface="思源黑体 CN Bold" panose="020B0800000000000000" pitchFamily="34" charset="-122"/>
                </a:rPr>
                <a:t>企业文化介绍</a:t>
              </a:r>
            </a:p>
          </p:txBody>
        </p:sp>
        <p:grpSp>
          <p:nvGrpSpPr>
            <p:cNvPr id="36" name="组合 35">
              <a:extLst>
                <a:ext uri="{FF2B5EF4-FFF2-40B4-BE49-F238E27FC236}">
                  <a16:creationId xmlns:a16="http://schemas.microsoft.com/office/drawing/2014/main" id="{64585928-C0B1-443E-BE6C-9D9DEB33A832}"/>
                </a:ext>
              </a:extLst>
            </p:cNvPr>
            <p:cNvGrpSpPr/>
            <p:nvPr/>
          </p:nvGrpSpPr>
          <p:grpSpPr>
            <a:xfrm>
              <a:off x="5013556" y="593082"/>
              <a:ext cx="2223876" cy="0"/>
              <a:chOff x="4925068" y="593082"/>
              <a:chExt cx="2223876" cy="0"/>
            </a:xfrm>
          </p:grpSpPr>
          <p:cxnSp>
            <p:nvCxnSpPr>
              <p:cNvPr id="37" name="直接连接符 36">
                <a:extLst>
                  <a:ext uri="{FF2B5EF4-FFF2-40B4-BE49-F238E27FC236}">
                    <a16:creationId xmlns:a16="http://schemas.microsoft.com/office/drawing/2014/main" id="{BF27C739-97D9-48A1-B8C7-1A258289156A}"/>
                  </a:ext>
                </a:extLst>
              </p:cNvPr>
              <p:cNvCxnSpPr/>
              <p:nvPr/>
            </p:nvCxnSpPr>
            <p:spPr>
              <a:xfrm>
                <a:off x="4925068" y="593082"/>
                <a:ext cx="1052945" cy="0"/>
              </a:xfrm>
              <a:prstGeom prst="line">
                <a:avLst/>
              </a:prstGeom>
              <a:ln w="25400">
                <a:solidFill>
                  <a:srgbClr val="152D6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F4B15DD-8DF4-4D7D-B3E5-23FE3D4F1A12}"/>
                  </a:ext>
                </a:extLst>
              </p:cNvPr>
              <p:cNvCxnSpPr/>
              <p:nvPr/>
            </p:nvCxnSpPr>
            <p:spPr>
              <a:xfrm>
                <a:off x="6095999" y="593082"/>
                <a:ext cx="1052945" cy="0"/>
              </a:xfrm>
              <a:prstGeom prst="line">
                <a:avLst/>
              </a:prstGeom>
              <a:ln w="25400">
                <a:solidFill>
                  <a:srgbClr val="5D9FCE"/>
                </a:solidFill>
              </a:ln>
            </p:spPr>
            <p:style>
              <a:lnRef idx="1">
                <a:schemeClr val="accent1"/>
              </a:lnRef>
              <a:fillRef idx="0">
                <a:schemeClr val="accent1"/>
              </a:fillRef>
              <a:effectRef idx="0">
                <a:schemeClr val="accent1"/>
              </a:effectRef>
              <a:fontRef idx="minor">
                <a:schemeClr val="tx1"/>
              </a:fontRef>
            </p:style>
          </p:cxnSp>
        </p:grpSp>
      </p:gr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656" y="0"/>
            <a:ext cx="1110343" cy="1104900"/>
          </a:xfrm>
          <a:prstGeom prst="rect">
            <a:avLst/>
          </a:prstGeom>
        </p:spPr>
      </p:pic>
    </p:spTree>
    <p:extLst>
      <p:ext uri="{BB962C8B-B14F-4D97-AF65-F5344CB8AC3E}">
        <p14:creationId xmlns:p14="http://schemas.microsoft.com/office/powerpoint/2010/main" val="105684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1BE550-06B4-4B5A-9EA1-122ADCD95A95}"/>
              </a:ext>
            </a:extLst>
          </p:cNvPr>
          <p:cNvGrpSpPr/>
          <p:nvPr/>
        </p:nvGrpSpPr>
        <p:grpSpPr>
          <a:xfrm flipH="1">
            <a:off x="-1214470" y="9525"/>
            <a:ext cx="13406470" cy="7892988"/>
            <a:chOff x="-8878" y="9525"/>
            <a:chExt cx="13406470" cy="7892988"/>
          </a:xfrm>
        </p:grpSpPr>
        <p:sp>
          <p:nvSpPr>
            <p:cNvPr id="33" name="任意多边形: 形状 32">
              <a:extLst>
                <a:ext uri="{FF2B5EF4-FFF2-40B4-BE49-F238E27FC236}">
                  <a16:creationId xmlns:a16="http://schemas.microsoft.com/office/drawing/2014/main" id="{E2575D78-CDEC-4B78-9A70-F45D4F3ED365}"/>
                </a:ext>
              </a:extLst>
            </p:cNvPr>
            <p:cNvSpPr/>
            <p:nvPr/>
          </p:nvSpPr>
          <p:spPr>
            <a:xfrm>
              <a:off x="-5670" y="1425314"/>
              <a:ext cx="12197670" cy="3161558"/>
            </a:xfrm>
            <a:custGeom>
              <a:avLst/>
              <a:gdLst>
                <a:gd name="connsiteX0" fmla="*/ 7293754 w 12197670"/>
                <a:gd name="connsiteY0" fmla="*/ 0 h 3161558"/>
                <a:gd name="connsiteX1" fmla="*/ 12197670 w 12197670"/>
                <a:gd name="connsiteY1" fmla="*/ 2105458 h 3161558"/>
                <a:gd name="connsiteX2" fmla="*/ 12197670 w 12197670"/>
                <a:gd name="connsiteY2" fmla="*/ 2108675 h 3161558"/>
                <a:gd name="connsiteX3" fmla="*/ 2976562 w 12197670"/>
                <a:gd name="connsiteY3" fmla="*/ 3161558 h 3161558"/>
                <a:gd name="connsiteX4" fmla="*/ 5670 w 12197670"/>
                <a:gd name="connsiteY4" fmla="*/ 2090243 h 3161558"/>
                <a:gd name="connsiteX5" fmla="*/ 0 w 12197670"/>
                <a:gd name="connsiteY5" fmla="*/ 1721735 h 3161558"/>
                <a:gd name="connsiteX6" fmla="*/ 378 w 12197670"/>
                <a:gd name="connsiteY6" fmla="*/ 1512452 h 3161558"/>
                <a:gd name="connsiteX7" fmla="*/ 7293754 w 12197670"/>
                <a:gd name="connsiteY7" fmla="*/ 0 h 316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670" h="3161558">
                  <a:moveTo>
                    <a:pt x="7293754" y="0"/>
                  </a:moveTo>
                  <a:lnTo>
                    <a:pt x="12197670" y="2105458"/>
                  </a:lnTo>
                  <a:lnTo>
                    <a:pt x="12197670" y="2108675"/>
                  </a:lnTo>
                  <a:lnTo>
                    <a:pt x="2976562" y="3161558"/>
                  </a:lnTo>
                  <a:lnTo>
                    <a:pt x="5670" y="2090243"/>
                  </a:lnTo>
                  <a:lnTo>
                    <a:pt x="0" y="1721735"/>
                  </a:lnTo>
                  <a:lnTo>
                    <a:pt x="378" y="1512452"/>
                  </a:lnTo>
                  <a:lnTo>
                    <a:pt x="7293754" y="0"/>
                  </a:lnTo>
                  <a:close/>
                </a:path>
              </a:pathLst>
            </a:custGeom>
            <a:solidFill>
              <a:srgbClr val="152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F4407AF-E2D4-422E-8609-A133CB1626AE}"/>
                </a:ext>
              </a:extLst>
            </p:cNvPr>
            <p:cNvSpPr/>
            <p:nvPr/>
          </p:nvSpPr>
          <p:spPr>
            <a:xfrm>
              <a:off x="-8878" y="3149740"/>
              <a:ext cx="3586" cy="209283"/>
            </a:xfrm>
            <a:custGeom>
              <a:avLst/>
              <a:gdLst>
                <a:gd name="connsiteX0" fmla="*/ 3586 w 3586"/>
                <a:gd name="connsiteY0" fmla="*/ 0 h 209283"/>
                <a:gd name="connsiteX1" fmla="*/ 3208 w 3586"/>
                <a:gd name="connsiteY1" fmla="*/ 209283 h 209283"/>
                <a:gd name="connsiteX2" fmla="*/ 0 w 3586"/>
                <a:gd name="connsiteY2" fmla="*/ 743 h 209283"/>
                <a:gd name="connsiteX3" fmla="*/ 3586 w 3586"/>
                <a:gd name="connsiteY3" fmla="*/ 0 h 209283"/>
              </a:gdLst>
              <a:ahLst/>
              <a:cxnLst>
                <a:cxn ang="0">
                  <a:pos x="connsiteX0" y="connsiteY0"/>
                </a:cxn>
                <a:cxn ang="0">
                  <a:pos x="connsiteX1" y="connsiteY1"/>
                </a:cxn>
                <a:cxn ang="0">
                  <a:pos x="connsiteX2" y="connsiteY2"/>
                </a:cxn>
                <a:cxn ang="0">
                  <a:pos x="connsiteX3" y="connsiteY3"/>
                </a:cxn>
              </a:cxnLst>
              <a:rect l="l" t="t" r="r" b="b"/>
              <a:pathLst>
                <a:path w="3586" h="209283">
                  <a:moveTo>
                    <a:pt x="3586" y="0"/>
                  </a:moveTo>
                  <a:lnTo>
                    <a:pt x="3208" y="209283"/>
                  </a:lnTo>
                  <a:lnTo>
                    <a:pt x="0" y="743"/>
                  </a:lnTo>
                  <a:lnTo>
                    <a:pt x="3586"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7CD0C29-603C-4F96-95C4-2E66619BE65B}"/>
                </a:ext>
              </a:extLst>
            </p:cNvPr>
            <p:cNvSpPr/>
            <p:nvPr/>
          </p:nvSpPr>
          <p:spPr>
            <a:xfrm>
              <a:off x="12192001" y="3530772"/>
              <a:ext cx="5919" cy="3217"/>
            </a:xfrm>
            <a:custGeom>
              <a:avLst/>
              <a:gdLst>
                <a:gd name="connsiteX0" fmla="*/ 0 w 5919"/>
                <a:gd name="connsiteY0" fmla="*/ 0 h 3217"/>
                <a:gd name="connsiteX1" fmla="*/ 5919 w 5919"/>
                <a:gd name="connsiteY1" fmla="*/ 2541 h 3217"/>
                <a:gd name="connsiteX2" fmla="*/ 0 w 5919"/>
                <a:gd name="connsiteY2" fmla="*/ 3217 h 3217"/>
                <a:gd name="connsiteX3" fmla="*/ 0 w 5919"/>
                <a:gd name="connsiteY3" fmla="*/ 0 h 3217"/>
              </a:gdLst>
              <a:ahLst/>
              <a:cxnLst>
                <a:cxn ang="0">
                  <a:pos x="connsiteX0" y="connsiteY0"/>
                </a:cxn>
                <a:cxn ang="0">
                  <a:pos x="connsiteX1" y="connsiteY1"/>
                </a:cxn>
                <a:cxn ang="0">
                  <a:pos x="connsiteX2" y="connsiteY2"/>
                </a:cxn>
                <a:cxn ang="0">
                  <a:pos x="connsiteX3" y="connsiteY3"/>
                </a:cxn>
              </a:cxnLst>
              <a:rect l="l" t="t" r="r" b="b"/>
              <a:pathLst>
                <a:path w="5919" h="3217">
                  <a:moveTo>
                    <a:pt x="0" y="0"/>
                  </a:moveTo>
                  <a:lnTo>
                    <a:pt x="5919" y="2541"/>
                  </a:lnTo>
                  <a:lnTo>
                    <a:pt x="0" y="3217"/>
                  </a:lnTo>
                  <a:lnTo>
                    <a:pt x="0" y="0"/>
                  </a:lnTo>
                  <a:close/>
                </a:path>
              </a:pathLst>
            </a:custGeom>
            <a:solidFill>
              <a:srgbClr val="204F8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63A7FF5-DB85-4134-B7CB-6E52EB3D899A}"/>
                </a:ext>
              </a:extLst>
            </p:cNvPr>
            <p:cNvGrpSpPr/>
            <p:nvPr/>
          </p:nvGrpSpPr>
          <p:grpSpPr>
            <a:xfrm>
              <a:off x="-8876" y="9525"/>
              <a:ext cx="12200876" cy="7892988"/>
              <a:chOff x="-8876" y="9525"/>
              <a:chExt cx="12200876" cy="7892988"/>
            </a:xfrm>
            <a:gradFill>
              <a:gsLst>
                <a:gs pos="13000">
                  <a:srgbClr val="174583"/>
                </a:gs>
                <a:gs pos="100000">
                  <a:srgbClr val="5D9FCE"/>
                </a:gs>
              </a:gsLst>
              <a:lin ang="2700000" scaled="0"/>
            </a:gradFill>
            <a:effectLst>
              <a:outerShdw blurRad="50800" dist="38100" dir="5400000" algn="t" rotWithShape="0">
                <a:prstClr val="black">
                  <a:alpha val="40000"/>
                </a:prstClr>
              </a:outerShdw>
            </a:effectLst>
          </p:grpSpPr>
          <p:sp>
            <p:nvSpPr>
              <p:cNvPr id="32" name="任意多边形: 形状 31">
                <a:extLst>
                  <a:ext uri="{FF2B5EF4-FFF2-40B4-BE49-F238E27FC236}">
                    <a16:creationId xmlns:a16="http://schemas.microsoft.com/office/drawing/2014/main" id="{FE513E6E-7067-41EB-931A-F0928CB39EAA}"/>
                  </a:ext>
                </a:extLst>
              </p:cNvPr>
              <p:cNvSpPr/>
              <p:nvPr/>
            </p:nvSpPr>
            <p:spPr>
              <a:xfrm>
                <a:off x="-5292" y="9525"/>
                <a:ext cx="7293376" cy="2937766"/>
              </a:xfrm>
              <a:custGeom>
                <a:avLst/>
                <a:gdLst>
                  <a:gd name="connsiteX0" fmla="*/ 5293 w 7293376"/>
                  <a:gd name="connsiteY0" fmla="*/ 0 h 2937766"/>
                  <a:gd name="connsiteX1" fmla="*/ 3973611 w 7293376"/>
                  <a:gd name="connsiteY1" fmla="*/ 0 h 2937766"/>
                  <a:gd name="connsiteX2" fmla="*/ 7293376 w 7293376"/>
                  <a:gd name="connsiteY2" fmla="*/ 1425314 h 2937766"/>
                  <a:gd name="connsiteX3" fmla="*/ 0 w 7293376"/>
                  <a:gd name="connsiteY3" fmla="*/ 2937766 h 2937766"/>
                  <a:gd name="connsiteX4" fmla="*/ 5293 w 7293376"/>
                  <a:gd name="connsiteY4" fmla="*/ 0 h 293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376" h="2937766">
                    <a:moveTo>
                      <a:pt x="5293" y="0"/>
                    </a:moveTo>
                    <a:lnTo>
                      <a:pt x="3973611" y="0"/>
                    </a:lnTo>
                    <a:lnTo>
                      <a:pt x="7293376" y="1425314"/>
                    </a:lnTo>
                    <a:lnTo>
                      <a:pt x="0" y="2937766"/>
                    </a:lnTo>
                    <a:lnTo>
                      <a:pt x="529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B39C125E-85A9-4432-94FD-1ED19BC8C450}"/>
                  </a:ext>
                </a:extLst>
              </p:cNvPr>
              <p:cNvSpPr/>
              <p:nvPr/>
            </p:nvSpPr>
            <p:spPr>
              <a:xfrm>
                <a:off x="7288084" y="417898"/>
                <a:ext cx="4903916" cy="3122399"/>
              </a:xfrm>
              <a:custGeom>
                <a:avLst/>
                <a:gdLst>
                  <a:gd name="connsiteX0" fmla="*/ 4903916 w 4903916"/>
                  <a:gd name="connsiteY0" fmla="*/ 0 h 3122399"/>
                  <a:gd name="connsiteX1" fmla="*/ 4903916 w 4903916"/>
                  <a:gd name="connsiteY1" fmla="*/ 3122399 h 3122399"/>
                  <a:gd name="connsiteX2" fmla="*/ 0 w 4903916"/>
                  <a:gd name="connsiteY2" fmla="*/ 1016941 h 3122399"/>
                  <a:gd name="connsiteX3" fmla="*/ 4903916 w 4903916"/>
                  <a:gd name="connsiteY3" fmla="*/ 0 h 3122399"/>
                </a:gdLst>
                <a:ahLst/>
                <a:cxnLst>
                  <a:cxn ang="0">
                    <a:pos x="connsiteX0" y="connsiteY0"/>
                  </a:cxn>
                  <a:cxn ang="0">
                    <a:pos x="connsiteX1" y="connsiteY1"/>
                  </a:cxn>
                  <a:cxn ang="0">
                    <a:pos x="connsiteX2" y="connsiteY2"/>
                  </a:cxn>
                  <a:cxn ang="0">
                    <a:pos x="connsiteX3" y="connsiteY3"/>
                  </a:cxn>
                </a:cxnLst>
                <a:rect l="l" t="t" r="r" b="b"/>
                <a:pathLst>
                  <a:path w="4903916" h="3122399">
                    <a:moveTo>
                      <a:pt x="4903916" y="0"/>
                    </a:moveTo>
                    <a:lnTo>
                      <a:pt x="4903916" y="3122399"/>
                    </a:lnTo>
                    <a:lnTo>
                      <a:pt x="0" y="1016941"/>
                    </a:lnTo>
                    <a:lnTo>
                      <a:pt x="49039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E518145-73B5-4F88-8234-AAA6CCDE8C26}"/>
                  </a:ext>
                </a:extLst>
              </p:cNvPr>
              <p:cNvSpPr/>
              <p:nvPr/>
            </p:nvSpPr>
            <p:spPr>
              <a:xfrm>
                <a:off x="-8876" y="3147049"/>
                <a:ext cx="2979769" cy="1780058"/>
              </a:xfrm>
              <a:custGeom>
                <a:avLst/>
                <a:gdLst>
                  <a:gd name="connsiteX0" fmla="*/ 3207 w 2979769"/>
                  <a:gd name="connsiteY0" fmla="*/ 0 h 1780058"/>
                  <a:gd name="connsiteX1" fmla="*/ 8877 w 2979769"/>
                  <a:gd name="connsiteY1" fmla="*/ 368508 h 1780058"/>
                  <a:gd name="connsiteX2" fmla="*/ 2979769 w 2979769"/>
                  <a:gd name="connsiteY2" fmla="*/ 1439823 h 1780058"/>
                  <a:gd name="connsiteX3" fmla="*/ 0 w 2979769"/>
                  <a:gd name="connsiteY3" fmla="*/ 1780058 h 1780058"/>
                  <a:gd name="connsiteX4" fmla="*/ 3207 w 2979769"/>
                  <a:gd name="connsiteY4" fmla="*/ 0 h 178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769" h="1780058">
                    <a:moveTo>
                      <a:pt x="3207" y="0"/>
                    </a:moveTo>
                    <a:lnTo>
                      <a:pt x="8877" y="368508"/>
                    </a:lnTo>
                    <a:lnTo>
                      <a:pt x="2979769" y="1439823"/>
                    </a:lnTo>
                    <a:lnTo>
                      <a:pt x="0" y="1780058"/>
                    </a:lnTo>
                    <a:lnTo>
                      <a:pt x="320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7550BC1-94B3-48AE-ADD3-9EACB9C7BAA5}"/>
                  </a:ext>
                </a:extLst>
              </p:cNvPr>
              <p:cNvSpPr/>
              <p:nvPr/>
            </p:nvSpPr>
            <p:spPr>
              <a:xfrm>
                <a:off x="2970892" y="3524464"/>
                <a:ext cx="9221108" cy="4378049"/>
              </a:xfrm>
              <a:custGeom>
                <a:avLst/>
                <a:gdLst>
                  <a:gd name="connsiteX0" fmla="*/ 9221108 w 9221108"/>
                  <a:gd name="connsiteY0" fmla="*/ 0 h 4378049"/>
                  <a:gd name="connsiteX1" fmla="*/ 9221108 w 9221108"/>
                  <a:gd name="connsiteY1" fmla="*/ 4378049 h 4378049"/>
                  <a:gd name="connsiteX2" fmla="*/ 0 w 9221108"/>
                  <a:gd name="connsiteY2" fmla="*/ 1052883 h 4378049"/>
                  <a:gd name="connsiteX3" fmla="*/ 9221108 w 9221108"/>
                  <a:gd name="connsiteY3" fmla="*/ 0 h 4378049"/>
                </a:gdLst>
                <a:ahLst/>
                <a:cxnLst>
                  <a:cxn ang="0">
                    <a:pos x="connsiteX0" y="connsiteY0"/>
                  </a:cxn>
                  <a:cxn ang="0">
                    <a:pos x="connsiteX1" y="connsiteY1"/>
                  </a:cxn>
                  <a:cxn ang="0">
                    <a:pos x="connsiteX2" y="connsiteY2"/>
                  </a:cxn>
                  <a:cxn ang="0">
                    <a:pos x="connsiteX3" y="connsiteY3"/>
                  </a:cxn>
                </a:cxnLst>
                <a:rect l="l" t="t" r="r" b="b"/>
                <a:pathLst>
                  <a:path w="9221108" h="4378049">
                    <a:moveTo>
                      <a:pt x="9221108" y="0"/>
                    </a:moveTo>
                    <a:lnTo>
                      <a:pt x="9221108" y="4378049"/>
                    </a:lnTo>
                    <a:lnTo>
                      <a:pt x="0" y="1052883"/>
                    </a:lnTo>
                    <a:lnTo>
                      <a:pt x="92211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300154B9-1927-4B9B-AB79-FEA1AC8A49A9}"/>
                </a:ext>
              </a:extLst>
            </p:cNvPr>
            <p:cNvSpPr/>
            <p:nvPr/>
          </p:nvSpPr>
          <p:spPr>
            <a:xfrm>
              <a:off x="7495893" y="683863"/>
              <a:ext cx="5901699" cy="5901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6D98DC0E-C2EA-415D-A6B9-D2E085ED6921}"/>
                </a:ext>
              </a:extLst>
            </p:cNvPr>
            <p:cNvSpPr/>
            <p:nvPr/>
          </p:nvSpPr>
          <p:spPr>
            <a:xfrm>
              <a:off x="7806425" y="994393"/>
              <a:ext cx="5280637" cy="528063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53ED0298-B0E4-4FBD-9679-233318CCC691}"/>
              </a:ext>
            </a:extLst>
          </p:cNvPr>
          <p:cNvSpPr txBox="1"/>
          <p:nvPr/>
        </p:nvSpPr>
        <p:spPr>
          <a:xfrm>
            <a:off x="5907057" y="2842372"/>
            <a:ext cx="3857445" cy="769441"/>
          </a:xfrm>
          <a:prstGeom prst="rect">
            <a:avLst/>
          </a:prstGeom>
          <a:noFill/>
        </p:spPr>
        <p:txBody>
          <a:bodyPr wrap="square" rtlCol="0">
            <a:spAutoFit/>
          </a:bodyPr>
          <a:lstStyle/>
          <a:p>
            <a:pPr algn="dist"/>
            <a:r>
              <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rPr>
              <a:t>产品优势详解</a:t>
            </a:r>
          </a:p>
        </p:txBody>
      </p:sp>
      <p:sp>
        <p:nvSpPr>
          <p:cNvPr id="54" name="文本框 53">
            <a:extLst>
              <a:ext uri="{FF2B5EF4-FFF2-40B4-BE49-F238E27FC236}">
                <a16:creationId xmlns:a16="http://schemas.microsoft.com/office/drawing/2014/main" id="{FA0FD5DC-4F2B-4D3B-98BB-0339E9D55427}"/>
              </a:ext>
            </a:extLst>
          </p:cNvPr>
          <p:cNvSpPr txBox="1"/>
          <p:nvPr/>
        </p:nvSpPr>
        <p:spPr>
          <a:xfrm>
            <a:off x="5948964" y="2090500"/>
            <a:ext cx="2543818" cy="769441"/>
          </a:xfrm>
          <a:prstGeom prst="rect">
            <a:avLst/>
          </a:prstGeom>
          <a:noFill/>
        </p:spPr>
        <p:txBody>
          <a:bodyPr wrap="square" rtlCol="0">
            <a:spAutoFit/>
          </a:bodyPr>
          <a:lstStyle/>
          <a:p>
            <a:pPr algn="dist"/>
            <a:r>
              <a:rPr lang="en-US" altLang="zh-CN" sz="4400" dirty="0">
                <a:solidFill>
                  <a:schemeClr val="bg1">
                    <a:lumMod val="95000"/>
                  </a:schemeClr>
                </a:solidFill>
                <a:latin typeface="思源黑体 CN Bold" panose="020B0800000000000000" pitchFamily="34" charset="-122"/>
                <a:ea typeface="思源黑体 CN Bold" panose="020B0800000000000000" pitchFamily="34" charset="-122"/>
              </a:rPr>
              <a:t>PART 02</a:t>
            </a:r>
            <a:endParaRPr lang="zh-CN" altLang="en-US" sz="4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5" name="文本框 54">
            <a:extLst>
              <a:ext uri="{FF2B5EF4-FFF2-40B4-BE49-F238E27FC236}">
                <a16:creationId xmlns:a16="http://schemas.microsoft.com/office/drawing/2014/main" id="{CBC6691A-73AC-48FC-BCCC-A39E5BBB7151}"/>
              </a:ext>
            </a:extLst>
          </p:cNvPr>
          <p:cNvSpPr txBox="1"/>
          <p:nvPr/>
        </p:nvSpPr>
        <p:spPr>
          <a:xfrm>
            <a:off x="5948964" y="3658125"/>
            <a:ext cx="4523815" cy="617605"/>
          </a:xfrm>
          <a:prstGeom prst="rect">
            <a:avLst/>
          </a:prstGeom>
          <a:noFill/>
        </p:spPr>
        <p:txBody>
          <a:bodyPr wrap="square" rtlCol="0">
            <a:spAutoFit/>
          </a:bodyPr>
          <a:lstStyle/>
          <a:p>
            <a:pPr>
              <a:lnSpc>
                <a:spcPct val="150000"/>
              </a:lnSpc>
            </a:pPr>
            <a:r>
              <a:rPr lang="en-US" altLang="zh-CN" sz="1200" dirty="0">
                <a:solidFill>
                  <a:schemeClr val="bg1"/>
                </a:solidFill>
                <a:latin typeface="思源黑体 CN Light" panose="020B0300000000000000" pitchFamily="34" charset="-122"/>
                <a:ea typeface="思源黑体 CN Light" panose="020B0300000000000000" pitchFamily="34" charset="-122"/>
              </a:rPr>
              <a:t>Double-click here to add your text message content Double-click here to add your text message content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1325097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50000">
                                          <p:cBhvr additive="base">
                                            <p:cTn id="7" dur="10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50000">
                                          <p:cBhvr additive="base">
                                            <p:cTn id="11" dur="1000" fill="hold"/>
                                            <p:tgtEl>
                                              <p:spTgt spid="54"/>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14:bounceEnd="50000">
                                          <p:cBhvr additive="base">
                                            <p:cTn id="15" dur="1000" fill="hold"/>
                                            <p:tgtEl>
                                              <p:spTgt spid="55"/>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000" fill="hold"/>
                                            <p:tgtEl>
                                              <p:spTgt spid="53"/>
                                            </p:tgtEl>
                                            <p:attrNameLst>
                                              <p:attrName>ppt_x</p:attrName>
                                            </p:attrNameLst>
                                          </p:cBhvr>
                                          <p:tavLst>
                                            <p:tav tm="0">
                                              <p:val>
                                                <p:strVal val="#ppt_x"/>
                                              </p:val>
                                            </p:tav>
                                            <p:tav tm="100000">
                                              <p:val>
                                                <p:strVal val="#ppt_x"/>
                                              </p:val>
                                            </p:tav>
                                          </p:tavLst>
                                        </p:anim>
                                        <p:anim calcmode="lin" valueType="num">
                                          <p:cBhvr additive="base">
                                            <p:cTn id="8" dur="10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000" fill="hold"/>
                                            <p:tgtEl>
                                              <p:spTgt spid="54"/>
                                            </p:tgtEl>
                                            <p:attrNameLst>
                                              <p:attrName>ppt_x</p:attrName>
                                            </p:attrNameLst>
                                          </p:cBhvr>
                                          <p:tavLst>
                                            <p:tav tm="0">
                                              <p:val>
                                                <p:strVal val="#ppt_x"/>
                                              </p:val>
                                            </p:tav>
                                            <p:tav tm="100000">
                                              <p:val>
                                                <p:strVal val="#ppt_x"/>
                                              </p:val>
                                            </p:tav>
                                          </p:tavLst>
                                        </p:anim>
                                        <p:anim calcmode="lin" valueType="num">
                                          <p:cBhvr additive="base">
                                            <p:cTn id="12" dur="10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4E997CEF-98FE-45B9-BD75-E06D11F9BB0C"/>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E:\PPT模板\7.19"/>
  <p:tag name="ISPRING_PRESENTATION_TITLE" val="1"/>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2037</Words>
  <Application>Microsoft Office PowerPoint</Application>
  <PresentationFormat>宽屏</PresentationFormat>
  <Paragraphs>251</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等线 Light</vt:lpstr>
      <vt:lpstr>华文仿宋</vt:lpstr>
      <vt:lpstr>华文细黑</vt:lpstr>
      <vt:lpstr>思源黑体 CN Bold</vt:lpstr>
      <vt:lpstr>思源黑体 CN Light</vt:lpstr>
      <vt:lpstr>Arial</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yituwang</dc:creator>
  <cp:lastModifiedBy>Xovee Xu</cp:lastModifiedBy>
  <cp:revision>81</cp:revision>
  <dcterms:created xsi:type="dcterms:W3CDTF">2018-03-14T08:34:10Z</dcterms:created>
  <dcterms:modified xsi:type="dcterms:W3CDTF">2022-06-07T07:12:00Z</dcterms:modified>
</cp:coreProperties>
</file>